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5" r:id="rId4"/>
    <p:sldId id="266" r:id="rId5"/>
    <p:sldId id="270" r:id="rId6"/>
    <p:sldId id="267" r:id="rId7"/>
    <p:sldId id="271" r:id="rId8"/>
    <p:sldId id="272" r:id="rId9"/>
    <p:sldId id="273" r:id="rId10"/>
    <p:sldId id="268" r:id="rId11"/>
    <p:sldId id="258" r:id="rId12"/>
    <p:sldId id="260" r:id="rId13"/>
    <p:sldId id="261" r:id="rId14"/>
    <p:sldId id="262" r:id="rId15"/>
    <p:sldId id="263" r:id="rId16"/>
    <p:sldId id="269" r:id="rId17"/>
    <p:sldId id="264" r:id="rId18"/>
  </p:sldIdLst>
  <p:sldSz cx="12192000" cy="6858000"/>
  <p:notesSz cx="9928225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DD0"/>
    <a:srgbClr val="EAB49A"/>
    <a:srgbClr val="005C6D"/>
    <a:srgbClr val="000000"/>
    <a:srgbClr val="16AC51"/>
    <a:srgbClr val="FFFFFF"/>
    <a:srgbClr val="E6F4F1"/>
    <a:srgbClr val="5A2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9" autoAdjust="0"/>
    <p:restoredTop sz="94484" autoAdjust="0"/>
  </p:normalViewPr>
  <p:slideViewPr>
    <p:cSldViewPr snapToGrid="0">
      <p:cViewPr varScale="1">
        <p:scale>
          <a:sx n="58" d="100"/>
          <a:sy n="58" d="100"/>
        </p:scale>
        <p:origin x="56" y="15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216"/>
    </p:cViewPr>
  </p:sorterViewPr>
  <p:notesViewPr>
    <p:cSldViewPr snapToGrid="0">
      <p:cViewPr varScale="1">
        <p:scale>
          <a:sx n="76" d="100"/>
          <a:sy n="76" d="100"/>
        </p:scale>
        <p:origin x="5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EBF9B1-08F6-AA29-2F5E-D17F7D5DFB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E1B9A-0EB3-DF75-A067-9CEAEAD34A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2A3AE-C667-4D9E-BEF9-54215EBFE822}" type="datetimeFigureOut">
              <a:rPr lang="de-DE" smtClean="0"/>
              <a:t>14.02.2025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74AE3-A397-AF86-11C6-DD50A2A793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97472-2901-6379-DEAD-D59F07A7C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EB368-03A4-4997-90CA-9943D1858F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182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1323764" y="3228896"/>
            <a:ext cx="7280699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gradFill>
          <a:gsLst>
            <a:gs pos="100000">
              <a:srgbClr val="7ACDD0"/>
            </a:gs>
            <a:gs pos="100000">
              <a:srgbClr val="005C6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FB75-6B46-BE3A-FAC7-77A5C22F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4DCBC-96B6-39A6-4BCD-DBD0E2F20C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4538" y="3327400"/>
            <a:ext cx="5024437" cy="13255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48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Section dark cyan">
    <p:bg>
      <p:bgPr>
        <a:gradFill>
          <a:gsLst>
            <a:gs pos="0">
              <a:srgbClr val="7ACDD0"/>
            </a:gs>
            <a:gs pos="0">
              <a:srgbClr val="005C6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3A09-18D3-3FA6-FB9E-C850BF02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066" y="2741863"/>
            <a:ext cx="754704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Jost" pitchFamily="2" charset="0"/>
                <a:ea typeface="Jos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A352D9-4A2B-E4A5-CCFE-C1E54BD9C8A9}"/>
              </a:ext>
            </a:extLst>
          </p:cNvPr>
          <p:cNvGrpSpPr/>
          <p:nvPr userDrawn="1"/>
        </p:nvGrpSpPr>
        <p:grpSpPr>
          <a:xfrm>
            <a:off x="-640816" y="-1"/>
            <a:ext cx="2579784" cy="1618771"/>
            <a:chOff x="-640816" y="-1"/>
            <a:chExt cx="2579784" cy="1618771"/>
          </a:xfrm>
        </p:grpSpPr>
        <p:sp>
          <p:nvSpPr>
            <p:cNvPr id="25" name="Google Shape;110;p2">
              <a:extLst>
                <a:ext uri="{FF2B5EF4-FFF2-40B4-BE49-F238E27FC236}">
                  <a16:creationId xmlns:a16="http://schemas.microsoft.com/office/drawing/2014/main" id="{E0C0E73D-2C98-D9FC-A705-22FA70A0407A}"/>
                </a:ext>
              </a:extLst>
            </p:cNvPr>
            <p:cNvSpPr/>
            <p:nvPr/>
          </p:nvSpPr>
          <p:spPr>
            <a:xfrm flipH="1">
              <a:off x="0" y="-1"/>
              <a:ext cx="1588168" cy="1618771"/>
            </a:xfrm>
            <a:prstGeom prst="line">
              <a:avLst/>
            </a:prstGeom>
            <a:noFill/>
            <a:ln w="9525" cap="flat">
              <a:solidFill>
                <a:schemeClr val="bg1">
                  <a:alpha val="31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26" name="Google Shape;110;p2">
              <a:extLst>
                <a:ext uri="{FF2B5EF4-FFF2-40B4-BE49-F238E27FC236}">
                  <a16:creationId xmlns:a16="http://schemas.microsoft.com/office/drawing/2014/main" id="{E7D92075-964E-B846-79F5-D304CDAF77D4}"/>
                </a:ext>
              </a:extLst>
            </p:cNvPr>
            <p:cNvSpPr/>
            <p:nvPr/>
          </p:nvSpPr>
          <p:spPr>
            <a:xfrm flipH="1">
              <a:off x="-640816" y="20918"/>
              <a:ext cx="2579784" cy="1528800"/>
            </a:xfrm>
            <a:prstGeom prst="line">
              <a:avLst/>
            </a:prstGeom>
            <a:noFill/>
            <a:ln w="9525" cap="flat">
              <a:solidFill>
                <a:schemeClr val="bg1">
                  <a:alpha val="66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</p:grpSp>
      <p:pic>
        <p:nvPicPr>
          <p:cNvPr id="4" name="Picture 3" descr="A white letter and arrow on a black background&#10;&#10;Description automatically generated">
            <a:extLst>
              <a:ext uri="{FF2B5EF4-FFF2-40B4-BE49-F238E27FC236}">
                <a16:creationId xmlns:a16="http://schemas.microsoft.com/office/drawing/2014/main" id="{689E5E28-74A8-57E0-CBE2-F40FFA091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57" y="6002609"/>
            <a:ext cx="921493" cy="9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3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section cya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0A352D9-4A2B-E4A5-CCFE-C1E54BD9C8A9}"/>
              </a:ext>
            </a:extLst>
          </p:cNvPr>
          <p:cNvGrpSpPr/>
          <p:nvPr userDrawn="1"/>
        </p:nvGrpSpPr>
        <p:grpSpPr>
          <a:xfrm>
            <a:off x="-640816" y="-1"/>
            <a:ext cx="2579784" cy="1618771"/>
            <a:chOff x="-640816" y="-1"/>
            <a:chExt cx="2579784" cy="1618771"/>
          </a:xfrm>
        </p:grpSpPr>
        <p:sp>
          <p:nvSpPr>
            <p:cNvPr id="25" name="Google Shape;110;p2">
              <a:extLst>
                <a:ext uri="{FF2B5EF4-FFF2-40B4-BE49-F238E27FC236}">
                  <a16:creationId xmlns:a16="http://schemas.microsoft.com/office/drawing/2014/main" id="{E0C0E73D-2C98-D9FC-A705-22FA70A0407A}"/>
                </a:ext>
              </a:extLst>
            </p:cNvPr>
            <p:cNvSpPr/>
            <p:nvPr/>
          </p:nvSpPr>
          <p:spPr>
            <a:xfrm flipH="1">
              <a:off x="0" y="-1"/>
              <a:ext cx="1588168" cy="1618771"/>
            </a:xfrm>
            <a:prstGeom prst="line">
              <a:avLst/>
            </a:prstGeom>
            <a:noFill/>
            <a:ln w="9525" cap="flat">
              <a:solidFill>
                <a:schemeClr val="bg1">
                  <a:alpha val="31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26" name="Google Shape;110;p2">
              <a:extLst>
                <a:ext uri="{FF2B5EF4-FFF2-40B4-BE49-F238E27FC236}">
                  <a16:creationId xmlns:a16="http://schemas.microsoft.com/office/drawing/2014/main" id="{E7D92075-964E-B846-79F5-D304CDAF77D4}"/>
                </a:ext>
              </a:extLst>
            </p:cNvPr>
            <p:cNvSpPr/>
            <p:nvPr/>
          </p:nvSpPr>
          <p:spPr>
            <a:xfrm flipH="1">
              <a:off x="-640816" y="20918"/>
              <a:ext cx="2579784" cy="1528800"/>
            </a:xfrm>
            <a:prstGeom prst="line">
              <a:avLst/>
            </a:prstGeom>
            <a:noFill/>
            <a:ln w="9525" cap="flat">
              <a:solidFill>
                <a:schemeClr val="bg1">
                  <a:alpha val="66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3FBCA-23E8-DCE8-C22F-19CEEF913E12}"/>
              </a:ext>
            </a:extLst>
          </p:cNvPr>
          <p:cNvGrpSpPr/>
          <p:nvPr/>
        </p:nvGrpSpPr>
        <p:grpSpPr>
          <a:xfrm>
            <a:off x="-185231" y="-217352"/>
            <a:ext cx="12377231" cy="7075353"/>
            <a:chOff x="-185231" y="-217352"/>
            <a:chExt cx="12377231" cy="707535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080AA38-D876-BC78-CD8D-D04CDB391D4F}"/>
                </a:ext>
              </a:extLst>
            </p:cNvPr>
            <p:cNvSpPr/>
            <p:nvPr/>
          </p:nvSpPr>
          <p:spPr>
            <a:xfrm rot="4953417">
              <a:off x="294641" y="-517551"/>
              <a:ext cx="1243574" cy="2030345"/>
            </a:xfrm>
            <a:custGeom>
              <a:avLst/>
              <a:gdLst>
                <a:gd name="connsiteX0" fmla="*/ 244022 w 1243574"/>
                <a:gd name="connsiteY0" fmla="*/ 0 h 2030345"/>
                <a:gd name="connsiteX1" fmla="*/ 1243574 w 1243574"/>
                <a:gd name="connsiteY1" fmla="*/ 2030345 h 2030345"/>
                <a:gd name="connsiteX2" fmla="*/ 0 w 1243574"/>
                <a:gd name="connsiteY2" fmla="*/ 1867883 h 20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574" h="2030345">
                  <a:moveTo>
                    <a:pt x="244022" y="0"/>
                  </a:moveTo>
                  <a:lnTo>
                    <a:pt x="1243574" y="2030345"/>
                  </a:lnTo>
                  <a:lnTo>
                    <a:pt x="0" y="1867883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2BFA8A3-F641-2AAD-43EA-21EAC3B7282F}"/>
                </a:ext>
              </a:extLst>
            </p:cNvPr>
            <p:cNvGrpSpPr/>
            <p:nvPr/>
          </p:nvGrpSpPr>
          <p:grpSpPr>
            <a:xfrm>
              <a:off x="-185231" y="-217352"/>
              <a:ext cx="12377231" cy="7075353"/>
              <a:chOff x="-185231" y="-217352"/>
              <a:chExt cx="12377231" cy="7075353"/>
            </a:xfrm>
          </p:grpSpPr>
          <p:sp>
            <p:nvSpPr>
              <p:cNvPr id="8" name="Google Shape;107;p2">
                <a:extLst>
                  <a:ext uri="{FF2B5EF4-FFF2-40B4-BE49-F238E27FC236}">
                    <a16:creationId xmlns:a16="http://schemas.microsoft.com/office/drawing/2014/main" id="{779C2C85-33CB-4DDA-E7D1-336E091678EB}"/>
                  </a:ext>
                </a:extLst>
              </p:cNvPr>
              <p:cNvSpPr/>
              <p:nvPr/>
            </p:nvSpPr>
            <p:spPr>
              <a:xfrm flipH="1">
                <a:off x="9663959" y="5239229"/>
                <a:ext cx="2528041" cy="1618772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108;p2">
                <a:extLst>
                  <a:ext uri="{FF2B5EF4-FFF2-40B4-BE49-F238E27FC236}">
                    <a16:creationId xmlns:a16="http://schemas.microsoft.com/office/drawing/2014/main" id="{02532F2B-E7E2-6737-080F-A901C8E10A14}"/>
                  </a:ext>
                </a:extLst>
              </p:cNvPr>
              <p:cNvSpPr/>
              <p:nvPr/>
            </p:nvSpPr>
            <p:spPr>
              <a:xfrm flipH="1">
                <a:off x="10183525" y="4582160"/>
                <a:ext cx="2008474" cy="2275841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8F21800-8F6E-625C-36C5-9A2004C615C3}"/>
                  </a:ext>
                </a:extLst>
              </p:cNvPr>
              <p:cNvSpPr/>
              <p:nvPr/>
            </p:nvSpPr>
            <p:spPr>
              <a:xfrm rot="4537573">
                <a:off x="290905" y="-693488"/>
                <a:ext cx="1218577" cy="2170849"/>
              </a:xfrm>
              <a:custGeom>
                <a:avLst/>
                <a:gdLst>
                  <a:gd name="connsiteX0" fmla="*/ 476292 w 1218577"/>
                  <a:gd name="connsiteY0" fmla="*/ 0 h 2170849"/>
                  <a:gd name="connsiteX1" fmla="*/ 1218577 w 1218577"/>
                  <a:gd name="connsiteY1" fmla="*/ 2170849 h 2170849"/>
                  <a:gd name="connsiteX2" fmla="*/ 0 w 1218577"/>
                  <a:gd name="connsiteY2" fmla="*/ 1858566 h 2170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8577" h="2170849">
                    <a:moveTo>
                      <a:pt x="476292" y="0"/>
                    </a:moveTo>
                    <a:lnTo>
                      <a:pt x="1218577" y="2170849"/>
                    </a:lnTo>
                    <a:lnTo>
                      <a:pt x="0" y="1858566"/>
                    </a:lnTo>
                    <a:close/>
                  </a:path>
                </a:pathLst>
              </a:custGeom>
              <a:solidFill>
                <a:srgbClr val="7ACDD0">
                  <a:alpha val="49803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11" name="Google Shape;110;p2">
                <a:extLst>
                  <a:ext uri="{FF2B5EF4-FFF2-40B4-BE49-F238E27FC236}">
                    <a16:creationId xmlns:a16="http://schemas.microsoft.com/office/drawing/2014/main" id="{BB535EC7-8963-091F-C4DB-5DDC9A4D9816}"/>
                  </a:ext>
                </a:extLst>
              </p:cNvPr>
              <p:cNvSpPr/>
              <p:nvPr/>
            </p:nvSpPr>
            <p:spPr>
              <a:xfrm flipH="1">
                <a:off x="0" y="-1"/>
                <a:ext cx="1588168" cy="1618771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5CB7644-B17C-F750-BFC8-9FB414C9450E}"/>
              </a:ext>
            </a:extLst>
          </p:cNvPr>
          <p:cNvSpPr/>
          <p:nvPr/>
        </p:nvSpPr>
        <p:spPr>
          <a:xfrm>
            <a:off x="-1" y="0"/>
            <a:ext cx="4295125" cy="6858000"/>
          </a:xfrm>
          <a:prstGeom prst="rect">
            <a:avLst/>
          </a:prstGeom>
          <a:gradFill>
            <a:gsLst>
              <a:gs pos="100000">
                <a:srgbClr val="7ACDD0"/>
              </a:gs>
              <a:gs pos="100000">
                <a:srgbClr val="005C6D"/>
              </a:gs>
            </a:gsLst>
            <a:lin ang="2700000" scaled="1"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7669023-7B3F-6812-4357-DDFD80773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3525" y="782638"/>
            <a:ext cx="5676900" cy="4719637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4E754A3B-80F2-8C6D-C25C-16018A5F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90" y="1024028"/>
            <a:ext cx="3246034" cy="2491569"/>
          </a:xfrm>
        </p:spPr>
        <p:txBody>
          <a:bodyPr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pic>
        <p:nvPicPr>
          <p:cNvPr id="45" name="Google Shape;111;p2" descr="Google Shape;111;p2">
            <a:extLst>
              <a:ext uri="{FF2B5EF4-FFF2-40B4-BE49-F238E27FC236}">
                <a16:creationId xmlns:a16="http://schemas.microsoft.com/office/drawing/2014/main" id="{E2713873-A473-96F1-2761-D662EB988A7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085058" y="5911842"/>
            <a:ext cx="921493" cy="9214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32520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ive section cya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0A352D9-4A2B-E4A5-CCFE-C1E54BD9C8A9}"/>
              </a:ext>
            </a:extLst>
          </p:cNvPr>
          <p:cNvGrpSpPr/>
          <p:nvPr userDrawn="1"/>
        </p:nvGrpSpPr>
        <p:grpSpPr>
          <a:xfrm>
            <a:off x="-640816" y="-1"/>
            <a:ext cx="2579784" cy="1618771"/>
            <a:chOff x="-640816" y="-1"/>
            <a:chExt cx="2579784" cy="1618771"/>
          </a:xfrm>
        </p:grpSpPr>
        <p:sp>
          <p:nvSpPr>
            <p:cNvPr id="25" name="Google Shape;110;p2">
              <a:extLst>
                <a:ext uri="{FF2B5EF4-FFF2-40B4-BE49-F238E27FC236}">
                  <a16:creationId xmlns:a16="http://schemas.microsoft.com/office/drawing/2014/main" id="{E0C0E73D-2C98-D9FC-A705-22FA70A0407A}"/>
                </a:ext>
              </a:extLst>
            </p:cNvPr>
            <p:cNvSpPr/>
            <p:nvPr/>
          </p:nvSpPr>
          <p:spPr>
            <a:xfrm flipH="1">
              <a:off x="0" y="-1"/>
              <a:ext cx="1588168" cy="1618771"/>
            </a:xfrm>
            <a:prstGeom prst="line">
              <a:avLst/>
            </a:prstGeom>
            <a:noFill/>
            <a:ln w="9525" cap="flat">
              <a:solidFill>
                <a:schemeClr val="bg1">
                  <a:alpha val="31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26" name="Google Shape;110;p2">
              <a:extLst>
                <a:ext uri="{FF2B5EF4-FFF2-40B4-BE49-F238E27FC236}">
                  <a16:creationId xmlns:a16="http://schemas.microsoft.com/office/drawing/2014/main" id="{E7D92075-964E-B846-79F5-D304CDAF77D4}"/>
                </a:ext>
              </a:extLst>
            </p:cNvPr>
            <p:cNvSpPr/>
            <p:nvPr/>
          </p:nvSpPr>
          <p:spPr>
            <a:xfrm flipH="1">
              <a:off x="-640816" y="20918"/>
              <a:ext cx="2579784" cy="1528800"/>
            </a:xfrm>
            <a:prstGeom prst="line">
              <a:avLst/>
            </a:prstGeom>
            <a:noFill/>
            <a:ln w="9525" cap="flat">
              <a:solidFill>
                <a:schemeClr val="bg1">
                  <a:alpha val="66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3FBCA-23E8-DCE8-C22F-19CEEF913E12}"/>
              </a:ext>
            </a:extLst>
          </p:cNvPr>
          <p:cNvGrpSpPr/>
          <p:nvPr/>
        </p:nvGrpSpPr>
        <p:grpSpPr>
          <a:xfrm>
            <a:off x="-185231" y="-217352"/>
            <a:ext cx="12377231" cy="7075353"/>
            <a:chOff x="-185231" y="-217352"/>
            <a:chExt cx="12377231" cy="707535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080AA38-D876-BC78-CD8D-D04CDB391D4F}"/>
                </a:ext>
              </a:extLst>
            </p:cNvPr>
            <p:cNvSpPr/>
            <p:nvPr/>
          </p:nvSpPr>
          <p:spPr>
            <a:xfrm rot="4953417">
              <a:off x="294641" y="-517551"/>
              <a:ext cx="1243574" cy="2030345"/>
            </a:xfrm>
            <a:custGeom>
              <a:avLst/>
              <a:gdLst>
                <a:gd name="connsiteX0" fmla="*/ 244022 w 1243574"/>
                <a:gd name="connsiteY0" fmla="*/ 0 h 2030345"/>
                <a:gd name="connsiteX1" fmla="*/ 1243574 w 1243574"/>
                <a:gd name="connsiteY1" fmla="*/ 2030345 h 2030345"/>
                <a:gd name="connsiteX2" fmla="*/ 0 w 1243574"/>
                <a:gd name="connsiteY2" fmla="*/ 1867883 h 20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574" h="2030345">
                  <a:moveTo>
                    <a:pt x="244022" y="0"/>
                  </a:moveTo>
                  <a:lnTo>
                    <a:pt x="1243574" y="2030345"/>
                  </a:lnTo>
                  <a:lnTo>
                    <a:pt x="0" y="1867883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2BFA8A3-F641-2AAD-43EA-21EAC3B7282F}"/>
                </a:ext>
              </a:extLst>
            </p:cNvPr>
            <p:cNvGrpSpPr/>
            <p:nvPr/>
          </p:nvGrpSpPr>
          <p:grpSpPr>
            <a:xfrm>
              <a:off x="-185231" y="-217352"/>
              <a:ext cx="12377231" cy="7075353"/>
              <a:chOff x="-185231" y="-217352"/>
              <a:chExt cx="12377231" cy="7075353"/>
            </a:xfrm>
          </p:grpSpPr>
          <p:sp>
            <p:nvSpPr>
              <p:cNvPr id="8" name="Google Shape;107;p2">
                <a:extLst>
                  <a:ext uri="{FF2B5EF4-FFF2-40B4-BE49-F238E27FC236}">
                    <a16:creationId xmlns:a16="http://schemas.microsoft.com/office/drawing/2014/main" id="{779C2C85-33CB-4DDA-E7D1-336E091678EB}"/>
                  </a:ext>
                </a:extLst>
              </p:cNvPr>
              <p:cNvSpPr/>
              <p:nvPr/>
            </p:nvSpPr>
            <p:spPr>
              <a:xfrm flipH="1">
                <a:off x="9663959" y="5239229"/>
                <a:ext cx="2528041" cy="1618772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108;p2">
                <a:extLst>
                  <a:ext uri="{FF2B5EF4-FFF2-40B4-BE49-F238E27FC236}">
                    <a16:creationId xmlns:a16="http://schemas.microsoft.com/office/drawing/2014/main" id="{02532F2B-E7E2-6737-080F-A901C8E10A14}"/>
                  </a:ext>
                </a:extLst>
              </p:cNvPr>
              <p:cNvSpPr/>
              <p:nvPr/>
            </p:nvSpPr>
            <p:spPr>
              <a:xfrm flipH="1">
                <a:off x="10183525" y="4582160"/>
                <a:ext cx="2008474" cy="2275841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8F21800-8F6E-625C-36C5-9A2004C615C3}"/>
                  </a:ext>
                </a:extLst>
              </p:cNvPr>
              <p:cNvSpPr/>
              <p:nvPr/>
            </p:nvSpPr>
            <p:spPr>
              <a:xfrm rot="4537573">
                <a:off x="290905" y="-693488"/>
                <a:ext cx="1218577" cy="2170849"/>
              </a:xfrm>
              <a:custGeom>
                <a:avLst/>
                <a:gdLst>
                  <a:gd name="connsiteX0" fmla="*/ 476292 w 1218577"/>
                  <a:gd name="connsiteY0" fmla="*/ 0 h 2170849"/>
                  <a:gd name="connsiteX1" fmla="*/ 1218577 w 1218577"/>
                  <a:gd name="connsiteY1" fmla="*/ 2170849 h 2170849"/>
                  <a:gd name="connsiteX2" fmla="*/ 0 w 1218577"/>
                  <a:gd name="connsiteY2" fmla="*/ 1858566 h 2170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8577" h="2170849">
                    <a:moveTo>
                      <a:pt x="476292" y="0"/>
                    </a:moveTo>
                    <a:lnTo>
                      <a:pt x="1218577" y="2170849"/>
                    </a:lnTo>
                    <a:lnTo>
                      <a:pt x="0" y="1858566"/>
                    </a:lnTo>
                    <a:close/>
                  </a:path>
                </a:pathLst>
              </a:custGeom>
              <a:solidFill>
                <a:srgbClr val="7ACDD0">
                  <a:alpha val="49803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11" name="Google Shape;110;p2">
                <a:extLst>
                  <a:ext uri="{FF2B5EF4-FFF2-40B4-BE49-F238E27FC236}">
                    <a16:creationId xmlns:a16="http://schemas.microsoft.com/office/drawing/2014/main" id="{BB535EC7-8963-091F-C4DB-5DDC9A4D9816}"/>
                  </a:ext>
                </a:extLst>
              </p:cNvPr>
              <p:cNvSpPr/>
              <p:nvPr/>
            </p:nvSpPr>
            <p:spPr>
              <a:xfrm flipH="1">
                <a:off x="0" y="-1"/>
                <a:ext cx="1588168" cy="1618771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5CB7644-B17C-F750-BFC8-9FB414C9450E}"/>
              </a:ext>
            </a:extLst>
          </p:cNvPr>
          <p:cNvSpPr/>
          <p:nvPr/>
        </p:nvSpPr>
        <p:spPr>
          <a:xfrm>
            <a:off x="-1" y="0"/>
            <a:ext cx="4295125" cy="6858000"/>
          </a:xfrm>
          <a:prstGeom prst="rect">
            <a:avLst/>
          </a:prstGeom>
          <a:gradFill>
            <a:gsLst>
              <a:gs pos="0">
                <a:srgbClr val="7ACDD0"/>
              </a:gs>
              <a:gs pos="0">
                <a:srgbClr val="005C6D"/>
              </a:gs>
            </a:gsLst>
            <a:lin ang="2700000" scaled="1"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7669023-7B3F-6812-4357-DDFD80773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3525" y="782638"/>
            <a:ext cx="5676900" cy="4719637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4E754A3B-80F2-8C6D-C25C-16018A5F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90" y="1024028"/>
            <a:ext cx="3246034" cy="2491569"/>
          </a:xfrm>
        </p:spPr>
        <p:txBody>
          <a:bodyPr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pic>
        <p:nvPicPr>
          <p:cNvPr id="45" name="Google Shape;111;p2" descr="Google Shape;111;p2">
            <a:extLst>
              <a:ext uri="{FF2B5EF4-FFF2-40B4-BE49-F238E27FC236}">
                <a16:creationId xmlns:a16="http://schemas.microsoft.com/office/drawing/2014/main" id="{E2713873-A473-96F1-2761-D662EB988A7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085058" y="5911842"/>
            <a:ext cx="921493" cy="9214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014610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>
          <a:gsLst>
            <a:gs pos="100000">
              <a:srgbClr val="7ACDD0"/>
            </a:gs>
            <a:gs pos="100000">
              <a:srgbClr val="005C6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06411C-6BF7-DF0D-E44E-28278531C60A}"/>
              </a:ext>
            </a:extLst>
          </p:cNvPr>
          <p:cNvGrpSpPr/>
          <p:nvPr userDrawn="1"/>
        </p:nvGrpSpPr>
        <p:grpSpPr>
          <a:xfrm>
            <a:off x="-643548" y="-284734"/>
            <a:ext cx="12835553" cy="7192222"/>
            <a:chOff x="-643548" y="-284734"/>
            <a:chExt cx="12835553" cy="7192222"/>
          </a:xfrm>
        </p:grpSpPr>
        <p:grpSp>
          <p:nvGrpSpPr>
            <p:cNvPr id="9" name="Group 1">
              <a:extLst>
                <a:ext uri="{FF2B5EF4-FFF2-40B4-BE49-F238E27FC236}">
                  <a16:creationId xmlns:a16="http://schemas.microsoft.com/office/drawing/2014/main" id="{BC4723DD-3920-1307-C182-E079C1D06A32}"/>
                </a:ext>
              </a:extLst>
            </p:cNvPr>
            <p:cNvGrpSpPr/>
            <p:nvPr/>
          </p:nvGrpSpPr>
          <p:grpSpPr>
            <a:xfrm>
              <a:off x="-643548" y="-284734"/>
              <a:ext cx="12835553" cy="7192222"/>
              <a:chOff x="-3" y="-3"/>
              <a:chExt cx="12835551" cy="7192220"/>
            </a:xfrm>
          </p:grpSpPr>
          <p:sp>
            <p:nvSpPr>
              <p:cNvPr id="13" name="Rechtwinkliges Dreieck 18">
                <a:extLst>
                  <a:ext uri="{FF2B5EF4-FFF2-40B4-BE49-F238E27FC236}">
                    <a16:creationId xmlns:a16="http://schemas.microsoft.com/office/drawing/2014/main" id="{00F9649E-7A63-A514-7549-4DE41F71E29B}"/>
                  </a:ext>
                </a:extLst>
              </p:cNvPr>
              <p:cNvSpPr/>
              <p:nvPr/>
            </p:nvSpPr>
            <p:spPr>
              <a:xfrm flipH="1">
                <a:off x="3785671" y="4340155"/>
                <a:ext cx="9049877" cy="2852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4" name="Gruppieren 12">
                <a:extLst>
                  <a:ext uri="{FF2B5EF4-FFF2-40B4-BE49-F238E27FC236}">
                    <a16:creationId xmlns:a16="http://schemas.microsoft.com/office/drawing/2014/main" id="{A5A606E5-4924-B323-C744-0426D24C27B3}"/>
                  </a:ext>
                </a:extLst>
              </p:cNvPr>
              <p:cNvGrpSpPr/>
              <p:nvPr/>
            </p:nvGrpSpPr>
            <p:grpSpPr>
              <a:xfrm>
                <a:off x="-3" y="-3"/>
                <a:ext cx="3252796" cy="2092180"/>
                <a:chOff x="-1" y="-1"/>
                <a:chExt cx="3252794" cy="2092179"/>
              </a:xfrm>
            </p:grpSpPr>
            <p:sp>
              <p:nvSpPr>
                <p:cNvPr id="15" name="Gerader Verbinder 2">
                  <a:extLst>
                    <a:ext uri="{FF2B5EF4-FFF2-40B4-BE49-F238E27FC236}">
                      <a16:creationId xmlns:a16="http://schemas.microsoft.com/office/drawing/2014/main" id="{49DF75E9-41F4-4811-3D93-DFF329773E9C}"/>
                    </a:ext>
                  </a:extLst>
                </p:cNvPr>
                <p:cNvSpPr/>
                <p:nvPr/>
              </p:nvSpPr>
              <p:spPr>
                <a:xfrm flipH="1">
                  <a:off x="-1" y="-1"/>
                  <a:ext cx="3252794" cy="1952158"/>
                </a:xfrm>
                <a:prstGeom prst="line">
                  <a:avLst/>
                </a:prstGeom>
                <a:noFill/>
                <a:ln w="6350" cap="flat">
                  <a:solidFill>
                    <a:srgbClr val="FFFFFF">
                      <a:alpha val="72157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6" name="Gerader Verbinder 10">
                  <a:extLst>
                    <a:ext uri="{FF2B5EF4-FFF2-40B4-BE49-F238E27FC236}">
                      <a16:creationId xmlns:a16="http://schemas.microsoft.com/office/drawing/2014/main" id="{46A54816-F037-66CF-3E86-A9029694D083}"/>
                    </a:ext>
                  </a:extLst>
                </p:cNvPr>
                <p:cNvSpPr/>
                <p:nvPr/>
              </p:nvSpPr>
              <p:spPr>
                <a:xfrm flipH="1">
                  <a:off x="428108" y="4997"/>
                  <a:ext cx="2187113" cy="2087181"/>
                </a:xfrm>
                <a:prstGeom prst="line">
                  <a:avLst/>
                </a:prstGeom>
                <a:noFill/>
                <a:ln w="6350" cap="flat">
                  <a:solidFill>
                    <a:srgbClr val="FFFFFF">
                      <a:alpha val="72157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pic>
          <p:nvPicPr>
            <p:cNvPr id="10" name="Google Shape;163;p5" descr="Google Shape;163;p5">
              <a:extLst>
                <a:ext uri="{FF2B5EF4-FFF2-40B4-BE49-F238E27FC236}">
                  <a16:creationId xmlns:a16="http://schemas.microsoft.com/office/drawing/2014/main" id="{D1854B1D-57ED-D2B2-5E8B-33438648D4F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846645" y="6037253"/>
              <a:ext cx="1732881" cy="363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64;p5" descr="Google Shape;164;p5">
              <a:extLst>
                <a:ext uri="{FF2B5EF4-FFF2-40B4-BE49-F238E27FC236}">
                  <a16:creationId xmlns:a16="http://schemas.microsoft.com/office/drawing/2014/main" id="{56DFB1C3-C1CA-8C04-D518-3E4C3B1EB2C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91561" y="5944670"/>
              <a:ext cx="1250093" cy="586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566D42-782D-A50D-BE1D-EF670A85F323}"/>
              </a:ext>
            </a:extLst>
          </p:cNvPr>
          <p:cNvGrpSpPr/>
          <p:nvPr userDrawn="1"/>
        </p:nvGrpSpPr>
        <p:grpSpPr>
          <a:xfrm>
            <a:off x="580149" y="5069121"/>
            <a:ext cx="3310923" cy="746005"/>
            <a:chOff x="251427" y="3676690"/>
            <a:chExt cx="3471271" cy="782130"/>
          </a:xfrm>
        </p:grpSpPr>
        <p:sp>
          <p:nvSpPr>
            <p:cNvPr id="18" name="Google Shape;159;p5">
              <a:extLst>
                <a:ext uri="{FF2B5EF4-FFF2-40B4-BE49-F238E27FC236}">
                  <a16:creationId xmlns:a16="http://schemas.microsoft.com/office/drawing/2014/main" id="{E65D6E75-F401-4C63-20A1-2F2A86CF4BA9}"/>
                </a:ext>
              </a:extLst>
            </p:cNvPr>
            <p:cNvSpPr txBox="1"/>
            <p:nvPr/>
          </p:nvSpPr>
          <p:spPr>
            <a:xfrm>
              <a:off x="1962152" y="3893274"/>
              <a:ext cx="1760546" cy="2661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lvl1pPr>
            </a:lstStyle>
            <a:p>
              <a:pPr algn="l"/>
              <a:r>
                <a:rPr lang="de-DE" sz="1050" dirty="0">
                  <a:latin typeface="Jost" pitchFamily="2" charset="0"/>
                  <a:ea typeface="Jost" pitchFamily="2" charset="0"/>
                </a:rPr>
                <a:t>www.advancetb.eu</a:t>
              </a:r>
              <a:endParaRPr sz="1050" dirty="0">
                <a:latin typeface="Jost" pitchFamily="2" charset="0"/>
                <a:ea typeface="Jost" pitchFamily="2" charset="0"/>
              </a:endParaRPr>
            </a:p>
          </p:txBody>
        </p:sp>
        <p:sp>
          <p:nvSpPr>
            <p:cNvPr id="19" name="Google Shape;159;p5">
              <a:extLst>
                <a:ext uri="{FF2B5EF4-FFF2-40B4-BE49-F238E27FC236}">
                  <a16:creationId xmlns:a16="http://schemas.microsoft.com/office/drawing/2014/main" id="{26D268B8-D21A-0A71-5818-E4F679B59998}"/>
                </a:ext>
              </a:extLst>
            </p:cNvPr>
            <p:cNvSpPr txBox="1"/>
            <p:nvPr/>
          </p:nvSpPr>
          <p:spPr>
            <a:xfrm>
              <a:off x="1962152" y="4156924"/>
              <a:ext cx="1760546" cy="2661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lvl1pPr>
            </a:lstStyle>
            <a:p>
              <a:pPr algn="l"/>
              <a:r>
                <a:rPr lang="de-DE" sz="1050" dirty="0">
                  <a:latin typeface="Jost" pitchFamily="2" charset="0"/>
                  <a:ea typeface="Jost" pitchFamily="2" charset="0"/>
                </a:rPr>
                <a:t>advance_tb@igtp.cat</a:t>
              </a:r>
              <a:endParaRPr sz="1050" dirty="0">
                <a:latin typeface="Jost" pitchFamily="2" charset="0"/>
                <a:ea typeface="Jost" pitchFamily="2" charset="0"/>
              </a:endParaRPr>
            </a:p>
          </p:txBody>
        </p:sp>
        <p:pic>
          <p:nvPicPr>
            <p:cNvPr id="20" name="Picture 19" descr="A white envelope with a black background&#10;&#10;Description automatically generated">
              <a:extLst>
                <a:ext uri="{FF2B5EF4-FFF2-40B4-BE49-F238E27FC236}">
                  <a16:creationId xmlns:a16="http://schemas.microsoft.com/office/drawing/2014/main" id="{CBDFA44C-9DE0-F52D-58CA-D8C832BCE53F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654" y="4202650"/>
              <a:ext cx="185504" cy="185504"/>
            </a:xfrm>
            <a:prstGeom prst="rect">
              <a:avLst/>
            </a:prstGeom>
          </p:spPr>
        </p:pic>
        <p:pic>
          <p:nvPicPr>
            <p:cNvPr id="21" name="Picture 20" descr="A white x on a black background&#10;&#10;Description automatically generated">
              <a:extLst>
                <a:ext uri="{FF2B5EF4-FFF2-40B4-BE49-F238E27FC236}">
                  <a16:creationId xmlns:a16="http://schemas.microsoft.com/office/drawing/2014/main" id="{29B70250-8104-9FE0-F3FF-E3E4FBC5056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27" y="4234286"/>
              <a:ext cx="262798" cy="193689"/>
            </a:xfrm>
            <a:prstGeom prst="rect">
              <a:avLst/>
            </a:prstGeom>
          </p:spPr>
        </p:pic>
        <p:pic>
          <p:nvPicPr>
            <p:cNvPr id="22" name="Picture 21" descr="A black and white logo&#10;&#10;Description automatically generated">
              <a:extLst>
                <a:ext uri="{FF2B5EF4-FFF2-40B4-BE49-F238E27FC236}">
                  <a16:creationId xmlns:a16="http://schemas.microsoft.com/office/drawing/2014/main" id="{459D43E8-4125-E9E6-CD62-40D16AE4DAD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77" y="3714494"/>
              <a:ext cx="176411" cy="177320"/>
            </a:xfrm>
            <a:prstGeom prst="rect">
              <a:avLst/>
            </a:prstGeom>
          </p:spPr>
        </p:pic>
        <p:pic>
          <p:nvPicPr>
            <p:cNvPr id="23" name="Picture 22" descr="A white cross on a black background&#10;&#10;Description automatically generated">
              <a:extLst>
                <a:ext uri="{FF2B5EF4-FFF2-40B4-BE49-F238E27FC236}">
                  <a16:creationId xmlns:a16="http://schemas.microsoft.com/office/drawing/2014/main" id="{9AD6741C-1C8C-F2BB-93EA-DFEB49D937D6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43" y="3963082"/>
              <a:ext cx="95794" cy="189878"/>
            </a:xfrm>
            <a:prstGeom prst="rect">
              <a:avLst/>
            </a:prstGeom>
          </p:spPr>
        </p:pic>
        <p:pic>
          <p:nvPicPr>
            <p:cNvPr id="24" name="Picture 23" descr="A white globe with grids on it&#10;&#10;Description automatically generated">
              <a:extLst>
                <a:ext uri="{FF2B5EF4-FFF2-40B4-BE49-F238E27FC236}">
                  <a16:creationId xmlns:a16="http://schemas.microsoft.com/office/drawing/2014/main" id="{1DFF45F7-B072-E5E3-74E9-58042B6C2CCA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04" y="3932242"/>
              <a:ext cx="205510" cy="204601"/>
            </a:xfrm>
            <a:prstGeom prst="rect">
              <a:avLst/>
            </a:prstGeom>
          </p:spPr>
        </p:pic>
        <p:sp>
          <p:nvSpPr>
            <p:cNvPr id="25" name="Google Shape;159;p5">
              <a:extLst>
                <a:ext uri="{FF2B5EF4-FFF2-40B4-BE49-F238E27FC236}">
                  <a16:creationId xmlns:a16="http://schemas.microsoft.com/office/drawing/2014/main" id="{83B63333-1B57-62BE-B081-7107622D9BA1}"/>
                </a:ext>
              </a:extLst>
            </p:cNvPr>
            <p:cNvSpPr txBox="1"/>
            <p:nvPr/>
          </p:nvSpPr>
          <p:spPr>
            <a:xfrm>
              <a:off x="539831" y="3676690"/>
              <a:ext cx="1129329" cy="2661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lvl1pPr>
            </a:lstStyle>
            <a:p>
              <a:pPr algn="l"/>
              <a:r>
                <a:rPr lang="de-DE" sz="1050" dirty="0">
                  <a:latin typeface="Jost" pitchFamily="2" charset="0"/>
                  <a:ea typeface="Jost" pitchFamily="2" charset="0"/>
                </a:rPr>
                <a:t>ADVANCE-TB</a:t>
              </a:r>
              <a:endParaRPr sz="1050" dirty="0">
                <a:latin typeface="Jost" pitchFamily="2" charset="0"/>
                <a:ea typeface="Jost" pitchFamily="2" charset="0"/>
              </a:endParaRPr>
            </a:p>
          </p:txBody>
        </p:sp>
        <p:sp>
          <p:nvSpPr>
            <p:cNvPr id="26" name="Google Shape;159;p5">
              <a:extLst>
                <a:ext uri="{FF2B5EF4-FFF2-40B4-BE49-F238E27FC236}">
                  <a16:creationId xmlns:a16="http://schemas.microsoft.com/office/drawing/2014/main" id="{3B18ED23-7A0E-84C4-4EB4-2F85C7566728}"/>
                </a:ext>
              </a:extLst>
            </p:cNvPr>
            <p:cNvSpPr txBox="1"/>
            <p:nvPr/>
          </p:nvSpPr>
          <p:spPr>
            <a:xfrm>
              <a:off x="533275" y="4192652"/>
              <a:ext cx="1313479" cy="2661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lvl1pPr>
            </a:lstStyle>
            <a:p>
              <a:pPr algn="l"/>
              <a:r>
                <a:rPr lang="de-DE" sz="1050" dirty="0">
                  <a:latin typeface="Jost" pitchFamily="2" charset="0"/>
                  <a:ea typeface="Jost" pitchFamily="2" charset="0"/>
                </a:rPr>
                <a:t>@ADVANCE_TB</a:t>
              </a:r>
              <a:endParaRPr sz="1050" dirty="0">
                <a:latin typeface="Jost" pitchFamily="2" charset="0"/>
                <a:ea typeface="Jost" pitchFamily="2" charset="0"/>
              </a:endParaRPr>
            </a:p>
          </p:txBody>
        </p:sp>
        <p:sp>
          <p:nvSpPr>
            <p:cNvPr id="27" name="Google Shape;159;p5">
              <a:extLst>
                <a:ext uri="{FF2B5EF4-FFF2-40B4-BE49-F238E27FC236}">
                  <a16:creationId xmlns:a16="http://schemas.microsoft.com/office/drawing/2014/main" id="{8C8E1493-87D7-48B8-A078-6106AF0B6671}"/>
                </a:ext>
              </a:extLst>
            </p:cNvPr>
            <p:cNvSpPr txBox="1"/>
            <p:nvPr/>
          </p:nvSpPr>
          <p:spPr>
            <a:xfrm>
              <a:off x="528211" y="3924937"/>
              <a:ext cx="1313479" cy="2661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lvl1pPr>
            </a:lstStyle>
            <a:p>
              <a:pPr algn="l"/>
              <a:r>
                <a:rPr lang="de-DE" sz="1050" dirty="0">
                  <a:latin typeface="Jost" pitchFamily="2" charset="0"/>
                  <a:ea typeface="Jost" pitchFamily="2" charset="0"/>
                </a:rPr>
                <a:t>ADVANCE-TB</a:t>
              </a:r>
              <a:endParaRPr sz="1050" dirty="0">
                <a:latin typeface="Jost" pitchFamily="2" charset="0"/>
                <a:ea typeface="Jost" pitchFamily="2" charset="0"/>
              </a:endParaRPr>
            </a:p>
          </p:txBody>
        </p:sp>
      </p:grpSp>
      <p:sp>
        <p:nvSpPr>
          <p:cNvPr id="28" name="Title Placeholder 28">
            <a:extLst>
              <a:ext uri="{FF2B5EF4-FFF2-40B4-BE49-F238E27FC236}">
                <a16:creationId xmlns:a16="http://schemas.microsoft.com/office/drawing/2014/main" id="{6EDCFD88-04E8-F27C-80ED-4917CA098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497" y="1994907"/>
            <a:ext cx="77581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749AC-BD91-A59E-B9A7-29344EBC6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6520" y="3490913"/>
            <a:ext cx="5164137" cy="13255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oogle Shape;100;p1" descr="Google Shape;100;p1">
            <a:extLst>
              <a:ext uri="{FF2B5EF4-FFF2-40B4-BE49-F238E27FC236}">
                <a16:creationId xmlns:a16="http://schemas.microsoft.com/office/drawing/2014/main" id="{6E8F83CC-8E68-F116-F960-8D7C4A1C0757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737748" y="4696818"/>
            <a:ext cx="2236614" cy="223661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40529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ins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759AD2-76FF-9434-80D6-2AE230516372}"/>
              </a:ext>
            </a:extLst>
          </p:cNvPr>
          <p:cNvGrpSpPr/>
          <p:nvPr userDrawn="1"/>
        </p:nvGrpSpPr>
        <p:grpSpPr>
          <a:xfrm>
            <a:off x="-195124" y="-223282"/>
            <a:ext cx="12387124" cy="7081283"/>
            <a:chOff x="-195124" y="-223282"/>
            <a:chExt cx="12387124" cy="708128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079972C-5892-7CC3-C02F-4A039019E0CC}"/>
                </a:ext>
              </a:extLst>
            </p:cNvPr>
            <p:cNvSpPr/>
            <p:nvPr/>
          </p:nvSpPr>
          <p:spPr>
            <a:xfrm rot="4953417">
              <a:off x="294641" y="-517551"/>
              <a:ext cx="1243574" cy="2030345"/>
            </a:xfrm>
            <a:custGeom>
              <a:avLst/>
              <a:gdLst>
                <a:gd name="connsiteX0" fmla="*/ 244022 w 1243574"/>
                <a:gd name="connsiteY0" fmla="*/ 0 h 2030345"/>
                <a:gd name="connsiteX1" fmla="*/ 1243574 w 1243574"/>
                <a:gd name="connsiteY1" fmla="*/ 2030345 h 2030345"/>
                <a:gd name="connsiteX2" fmla="*/ 0 w 1243574"/>
                <a:gd name="connsiteY2" fmla="*/ 1867883 h 20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574" h="2030345">
                  <a:moveTo>
                    <a:pt x="244022" y="0"/>
                  </a:moveTo>
                  <a:lnTo>
                    <a:pt x="1243574" y="2030345"/>
                  </a:lnTo>
                  <a:lnTo>
                    <a:pt x="0" y="1867883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769BD9-6BFE-A9A4-DBF5-02E6AA563F51}"/>
                </a:ext>
              </a:extLst>
            </p:cNvPr>
            <p:cNvGrpSpPr/>
            <p:nvPr/>
          </p:nvGrpSpPr>
          <p:grpSpPr>
            <a:xfrm>
              <a:off x="-195124" y="-223282"/>
              <a:ext cx="12387124" cy="7081283"/>
              <a:chOff x="-195124" y="-223282"/>
              <a:chExt cx="12387124" cy="7081283"/>
            </a:xfrm>
          </p:grpSpPr>
          <p:sp>
            <p:nvSpPr>
              <p:cNvPr id="18" name="Google Shape;107;p2">
                <a:extLst>
                  <a:ext uri="{FF2B5EF4-FFF2-40B4-BE49-F238E27FC236}">
                    <a16:creationId xmlns:a16="http://schemas.microsoft.com/office/drawing/2014/main" id="{4C34F6C0-22C2-99AD-812F-42EB13BE2471}"/>
                  </a:ext>
                </a:extLst>
              </p:cNvPr>
              <p:cNvSpPr/>
              <p:nvPr/>
            </p:nvSpPr>
            <p:spPr>
              <a:xfrm flipH="1">
                <a:off x="9663959" y="5239229"/>
                <a:ext cx="2528041" cy="1618772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9" name="Google Shape;108;p2">
                <a:extLst>
                  <a:ext uri="{FF2B5EF4-FFF2-40B4-BE49-F238E27FC236}">
                    <a16:creationId xmlns:a16="http://schemas.microsoft.com/office/drawing/2014/main" id="{ED8665FA-9A64-7874-9AAF-6A15E9388700}"/>
                  </a:ext>
                </a:extLst>
              </p:cNvPr>
              <p:cNvSpPr/>
              <p:nvPr/>
            </p:nvSpPr>
            <p:spPr>
              <a:xfrm flipH="1">
                <a:off x="10183525" y="4582160"/>
                <a:ext cx="2008474" cy="2275841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6513672-141E-9234-4757-9B6B26DA29A6}"/>
                  </a:ext>
                </a:extLst>
              </p:cNvPr>
              <p:cNvSpPr/>
              <p:nvPr/>
            </p:nvSpPr>
            <p:spPr>
              <a:xfrm rot="4537573">
                <a:off x="281012" y="-699418"/>
                <a:ext cx="1218577" cy="2170849"/>
              </a:xfrm>
              <a:custGeom>
                <a:avLst/>
                <a:gdLst>
                  <a:gd name="connsiteX0" fmla="*/ 476292 w 1218577"/>
                  <a:gd name="connsiteY0" fmla="*/ 0 h 2170849"/>
                  <a:gd name="connsiteX1" fmla="*/ 1218577 w 1218577"/>
                  <a:gd name="connsiteY1" fmla="*/ 2170849 h 2170849"/>
                  <a:gd name="connsiteX2" fmla="*/ 0 w 1218577"/>
                  <a:gd name="connsiteY2" fmla="*/ 1858566 h 2170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8577" h="2170849">
                    <a:moveTo>
                      <a:pt x="476292" y="0"/>
                    </a:moveTo>
                    <a:lnTo>
                      <a:pt x="1218577" y="2170849"/>
                    </a:lnTo>
                    <a:lnTo>
                      <a:pt x="0" y="185856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7ACDD0">
                      <a:alpha val="60000"/>
                    </a:srgbClr>
                  </a:gs>
                  <a:gs pos="100000">
                    <a:srgbClr val="7ACDD0">
                      <a:shade val="67500"/>
                      <a:satMod val="115000"/>
                    </a:srgbClr>
                  </a:gs>
                  <a:gs pos="100000">
                    <a:srgbClr val="005C6D"/>
                  </a:gs>
                </a:gsLst>
                <a:lin ang="2700000" scaled="1"/>
                <a:tileRect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1" name="Google Shape;110;p2">
                <a:extLst>
                  <a:ext uri="{FF2B5EF4-FFF2-40B4-BE49-F238E27FC236}">
                    <a16:creationId xmlns:a16="http://schemas.microsoft.com/office/drawing/2014/main" id="{9ADE666B-AD35-8E0C-F75D-3E2C33C5C6CB}"/>
                  </a:ext>
                </a:extLst>
              </p:cNvPr>
              <p:cNvSpPr/>
              <p:nvPr/>
            </p:nvSpPr>
            <p:spPr>
              <a:xfrm flipH="1">
                <a:off x="0" y="-1"/>
                <a:ext cx="1588168" cy="1618771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6" name="Google Shape;111;p2" descr="Google Shape;111;p2">
            <a:extLst>
              <a:ext uri="{FF2B5EF4-FFF2-40B4-BE49-F238E27FC236}">
                <a16:creationId xmlns:a16="http://schemas.microsoft.com/office/drawing/2014/main" id="{1BE94707-F437-B87F-E876-46C265D0721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085058" y="5911842"/>
            <a:ext cx="921493" cy="9214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26207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84ED13C-7487-1219-F4BE-FDA5656837AE}"/>
              </a:ext>
            </a:extLst>
          </p:cNvPr>
          <p:cNvGrpSpPr/>
          <p:nvPr userDrawn="1"/>
        </p:nvGrpSpPr>
        <p:grpSpPr>
          <a:xfrm>
            <a:off x="-195124" y="-223282"/>
            <a:ext cx="12387124" cy="7081283"/>
            <a:chOff x="-195124" y="-223282"/>
            <a:chExt cx="12387124" cy="708128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9E80988-7F9B-5E3A-A091-FD6CF9A96DC3}"/>
                </a:ext>
              </a:extLst>
            </p:cNvPr>
            <p:cNvSpPr/>
            <p:nvPr/>
          </p:nvSpPr>
          <p:spPr>
            <a:xfrm rot="4953417">
              <a:off x="294641" y="-517551"/>
              <a:ext cx="1243574" cy="2030345"/>
            </a:xfrm>
            <a:custGeom>
              <a:avLst/>
              <a:gdLst>
                <a:gd name="connsiteX0" fmla="*/ 244022 w 1243574"/>
                <a:gd name="connsiteY0" fmla="*/ 0 h 2030345"/>
                <a:gd name="connsiteX1" fmla="*/ 1243574 w 1243574"/>
                <a:gd name="connsiteY1" fmla="*/ 2030345 h 2030345"/>
                <a:gd name="connsiteX2" fmla="*/ 0 w 1243574"/>
                <a:gd name="connsiteY2" fmla="*/ 1867883 h 20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574" h="2030345">
                  <a:moveTo>
                    <a:pt x="244022" y="0"/>
                  </a:moveTo>
                  <a:lnTo>
                    <a:pt x="1243574" y="2030345"/>
                  </a:lnTo>
                  <a:lnTo>
                    <a:pt x="0" y="1867883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A86E38-DA2A-0075-992D-7E34D896B8F9}"/>
                </a:ext>
              </a:extLst>
            </p:cNvPr>
            <p:cNvGrpSpPr/>
            <p:nvPr/>
          </p:nvGrpSpPr>
          <p:grpSpPr>
            <a:xfrm>
              <a:off x="-195124" y="-223282"/>
              <a:ext cx="12387124" cy="7081283"/>
              <a:chOff x="-195124" y="-223282"/>
              <a:chExt cx="12387124" cy="7081283"/>
            </a:xfrm>
          </p:grpSpPr>
          <p:sp>
            <p:nvSpPr>
              <p:cNvPr id="10" name="Google Shape;107;p2">
                <a:extLst>
                  <a:ext uri="{FF2B5EF4-FFF2-40B4-BE49-F238E27FC236}">
                    <a16:creationId xmlns:a16="http://schemas.microsoft.com/office/drawing/2014/main" id="{F68E1BF3-3430-7A98-6D88-75AAAF43E1D7}"/>
                  </a:ext>
                </a:extLst>
              </p:cNvPr>
              <p:cNvSpPr/>
              <p:nvPr/>
            </p:nvSpPr>
            <p:spPr>
              <a:xfrm flipH="1">
                <a:off x="9663959" y="5239229"/>
                <a:ext cx="2528041" cy="1618772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1" name="Google Shape;108;p2">
                <a:extLst>
                  <a:ext uri="{FF2B5EF4-FFF2-40B4-BE49-F238E27FC236}">
                    <a16:creationId xmlns:a16="http://schemas.microsoft.com/office/drawing/2014/main" id="{23A86E9C-BFCA-48BC-F14B-B305C4161160}"/>
                  </a:ext>
                </a:extLst>
              </p:cNvPr>
              <p:cNvSpPr/>
              <p:nvPr/>
            </p:nvSpPr>
            <p:spPr>
              <a:xfrm flipH="1">
                <a:off x="10183525" y="4582160"/>
                <a:ext cx="2008474" cy="2275841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65F39CA-724C-A18F-2E08-54626A7C3EDD}"/>
                  </a:ext>
                </a:extLst>
              </p:cNvPr>
              <p:cNvSpPr/>
              <p:nvPr/>
            </p:nvSpPr>
            <p:spPr>
              <a:xfrm rot="4537573">
                <a:off x="281012" y="-699418"/>
                <a:ext cx="1218577" cy="2170849"/>
              </a:xfrm>
              <a:custGeom>
                <a:avLst/>
                <a:gdLst>
                  <a:gd name="connsiteX0" fmla="*/ 476292 w 1218577"/>
                  <a:gd name="connsiteY0" fmla="*/ 0 h 2170849"/>
                  <a:gd name="connsiteX1" fmla="*/ 1218577 w 1218577"/>
                  <a:gd name="connsiteY1" fmla="*/ 2170849 h 2170849"/>
                  <a:gd name="connsiteX2" fmla="*/ 0 w 1218577"/>
                  <a:gd name="connsiteY2" fmla="*/ 1858566 h 2170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8577" h="2170849">
                    <a:moveTo>
                      <a:pt x="476292" y="0"/>
                    </a:moveTo>
                    <a:lnTo>
                      <a:pt x="1218577" y="2170849"/>
                    </a:lnTo>
                    <a:lnTo>
                      <a:pt x="0" y="185856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7ACDD0">
                      <a:alpha val="60000"/>
                    </a:srgbClr>
                  </a:gs>
                  <a:gs pos="100000">
                    <a:srgbClr val="7ACDD0">
                      <a:shade val="67500"/>
                      <a:satMod val="115000"/>
                    </a:srgbClr>
                  </a:gs>
                  <a:gs pos="100000">
                    <a:srgbClr val="005C6D"/>
                  </a:gs>
                </a:gsLst>
                <a:lin ang="2700000" scaled="1"/>
                <a:tileRect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13" name="Google Shape;110;p2">
                <a:extLst>
                  <a:ext uri="{FF2B5EF4-FFF2-40B4-BE49-F238E27FC236}">
                    <a16:creationId xmlns:a16="http://schemas.microsoft.com/office/drawing/2014/main" id="{89D288DF-15CB-7AA2-D116-78E162C36F51}"/>
                  </a:ext>
                </a:extLst>
              </p:cNvPr>
              <p:cNvSpPr/>
              <p:nvPr/>
            </p:nvSpPr>
            <p:spPr>
              <a:xfrm flipH="1">
                <a:off x="0" y="-1"/>
                <a:ext cx="1588168" cy="1618771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230CAF-F1F2-BE6C-2E6A-030D34AB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0CA37-D3AE-47B2-E8D5-64787C7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6" name="Google Shape;111;p2" descr="Google Shape;111;p2">
            <a:extLst>
              <a:ext uri="{FF2B5EF4-FFF2-40B4-BE49-F238E27FC236}">
                <a16:creationId xmlns:a16="http://schemas.microsoft.com/office/drawing/2014/main" id="{78E12E82-2085-77F8-0F54-1755C4CFF25D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085058" y="5911842"/>
            <a:ext cx="921493" cy="9214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90521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D2CB31-5E78-2B2E-17B3-35E1228BE299}"/>
              </a:ext>
            </a:extLst>
          </p:cNvPr>
          <p:cNvGrpSpPr/>
          <p:nvPr userDrawn="1"/>
        </p:nvGrpSpPr>
        <p:grpSpPr>
          <a:xfrm>
            <a:off x="-195124" y="-223282"/>
            <a:ext cx="12387124" cy="7081283"/>
            <a:chOff x="-195124" y="-223282"/>
            <a:chExt cx="12387124" cy="708128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76D30C3-6735-4A9A-1384-BBC0826CD6C5}"/>
                </a:ext>
              </a:extLst>
            </p:cNvPr>
            <p:cNvSpPr/>
            <p:nvPr/>
          </p:nvSpPr>
          <p:spPr>
            <a:xfrm rot="4953417">
              <a:off x="294641" y="-517551"/>
              <a:ext cx="1243574" cy="2030345"/>
            </a:xfrm>
            <a:custGeom>
              <a:avLst/>
              <a:gdLst>
                <a:gd name="connsiteX0" fmla="*/ 244022 w 1243574"/>
                <a:gd name="connsiteY0" fmla="*/ 0 h 2030345"/>
                <a:gd name="connsiteX1" fmla="*/ 1243574 w 1243574"/>
                <a:gd name="connsiteY1" fmla="*/ 2030345 h 2030345"/>
                <a:gd name="connsiteX2" fmla="*/ 0 w 1243574"/>
                <a:gd name="connsiteY2" fmla="*/ 1867883 h 20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574" h="2030345">
                  <a:moveTo>
                    <a:pt x="244022" y="0"/>
                  </a:moveTo>
                  <a:lnTo>
                    <a:pt x="1243574" y="2030345"/>
                  </a:lnTo>
                  <a:lnTo>
                    <a:pt x="0" y="1867883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FE05B05-BA8D-85A3-AB71-EA09636B65D9}"/>
                </a:ext>
              </a:extLst>
            </p:cNvPr>
            <p:cNvGrpSpPr/>
            <p:nvPr/>
          </p:nvGrpSpPr>
          <p:grpSpPr>
            <a:xfrm>
              <a:off x="-195124" y="-223282"/>
              <a:ext cx="12387124" cy="7081283"/>
              <a:chOff x="-195124" y="-223282"/>
              <a:chExt cx="12387124" cy="7081283"/>
            </a:xfrm>
          </p:grpSpPr>
          <p:sp>
            <p:nvSpPr>
              <p:cNvPr id="10" name="Google Shape;107;p2">
                <a:extLst>
                  <a:ext uri="{FF2B5EF4-FFF2-40B4-BE49-F238E27FC236}">
                    <a16:creationId xmlns:a16="http://schemas.microsoft.com/office/drawing/2014/main" id="{AEE34CEA-9677-FD52-C110-47BD676AC761}"/>
                  </a:ext>
                </a:extLst>
              </p:cNvPr>
              <p:cNvSpPr/>
              <p:nvPr/>
            </p:nvSpPr>
            <p:spPr>
              <a:xfrm flipH="1">
                <a:off x="9663959" y="5239229"/>
                <a:ext cx="2528041" cy="1618772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1" name="Google Shape;108;p2">
                <a:extLst>
                  <a:ext uri="{FF2B5EF4-FFF2-40B4-BE49-F238E27FC236}">
                    <a16:creationId xmlns:a16="http://schemas.microsoft.com/office/drawing/2014/main" id="{489814F3-76A8-F62A-0683-59ADFDDEA72B}"/>
                  </a:ext>
                </a:extLst>
              </p:cNvPr>
              <p:cNvSpPr/>
              <p:nvPr/>
            </p:nvSpPr>
            <p:spPr>
              <a:xfrm flipH="1">
                <a:off x="10183525" y="4582160"/>
                <a:ext cx="2008474" cy="2275841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690BFD0-0DFC-D342-8881-FD8252D67C8B}"/>
                  </a:ext>
                </a:extLst>
              </p:cNvPr>
              <p:cNvSpPr/>
              <p:nvPr/>
            </p:nvSpPr>
            <p:spPr>
              <a:xfrm rot="4537573">
                <a:off x="281012" y="-699418"/>
                <a:ext cx="1218577" cy="2170849"/>
              </a:xfrm>
              <a:custGeom>
                <a:avLst/>
                <a:gdLst>
                  <a:gd name="connsiteX0" fmla="*/ 476292 w 1218577"/>
                  <a:gd name="connsiteY0" fmla="*/ 0 h 2170849"/>
                  <a:gd name="connsiteX1" fmla="*/ 1218577 w 1218577"/>
                  <a:gd name="connsiteY1" fmla="*/ 2170849 h 2170849"/>
                  <a:gd name="connsiteX2" fmla="*/ 0 w 1218577"/>
                  <a:gd name="connsiteY2" fmla="*/ 1858566 h 2170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8577" h="2170849">
                    <a:moveTo>
                      <a:pt x="476292" y="0"/>
                    </a:moveTo>
                    <a:lnTo>
                      <a:pt x="1218577" y="2170849"/>
                    </a:lnTo>
                    <a:lnTo>
                      <a:pt x="0" y="185856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7ACDD0">
                      <a:alpha val="60000"/>
                    </a:srgbClr>
                  </a:gs>
                  <a:gs pos="100000">
                    <a:srgbClr val="7ACDD0">
                      <a:shade val="67500"/>
                      <a:satMod val="115000"/>
                    </a:srgbClr>
                  </a:gs>
                  <a:gs pos="100000">
                    <a:srgbClr val="005C6D"/>
                  </a:gs>
                </a:gsLst>
                <a:lin ang="2700000" scaled="1"/>
                <a:tileRect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13" name="Google Shape;110;p2">
                <a:extLst>
                  <a:ext uri="{FF2B5EF4-FFF2-40B4-BE49-F238E27FC236}">
                    <a16:creationId xmlns:a16="http://schemas.microsoft.com/office/drawing/2014/main" id="{551D1B08-34FD-07ED-5157-EEBD87205107}"/>
                  </a:ext>
                </a:extLst>
              </p:cNvPr>
              <p:cNvSpPr/>
              <p:nvPr/>
            </p:nvSpPr>
            <p:spPr>
              <a:xfrm flipH="1">
                <a:off x="0" y="-1"/>
                <a:ext cx="1588168" cy="1618771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2BB63D-FE04-4EA1-BEB6-F7CBA500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8FBF7-B25B-00DF-F13B-867B43816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Google Shape;111;p2" descr="Google Shape;111;p2">
            <a:extLst>
              <a:ext uri="{FF2B5EF4-FFF2-40B4-BE49-F238E27FC236}">
                <a16:creationId xmlns:a16="http://schemas.microsoft.com/office/drawing/2014/main" id="{D44F5952-4A5F-DEDF-FB14-44AD963393C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085058" y="5911842"/>
            <a:ext cx="921493" cy="9214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57033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E60B9-0A0E-9E90-D77D-209FFA666082}"/>
              </a:ext>
            </a:extLst>
          </p:cNvPr>
          <p:cNvGrpSpPr/>
          <p:nvPr userDrawn="1"/>
        </p:nvGrpSpPr>
        <p:grpSpPr>
          <a:xfrm>
            <a:off x="-195124" y="-223282"/>
            <a:ext cx="12387124" cy="7081283"/>
            <a:chOff x="-195124" y="-223282"/>
            <a:chExt cx="12387124" cy="708128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112F90-0CF6-2CE0-0170-DCA2A53F9DDF}"/>
                </a:ext>
              </a:extLst>
            </p:cNvPr>
            <p:cNvSpPr/>
            <p:nvPr/>
          </p:nvSpPr>
          <p:spPr>
            <a:xfrm rot="4953417">
              <a:off x="294641" y="-517551"/>
              <a:ext cx="1243574" cy="2030345"/>
            </a:xfrm>
            <a:custGeom>
              <a:avLst/>
              <a:gdLst>
                <a:gd name="connsiteX0" fmla="*/ 244022 w 1243574"/>
                <a:gd name="connsiteY0" fmla="*/ 0 h 2030345"/>
                <a:gd name="connsiteX1" fmla="*/ 1243574 w 1243574"/>
                <a:gd name="connsiteY1" fmla="*/ 2030345 h 2030345"/>
                <a:gd name="connsiteX2" fmla="*/ 0 w 1243574"/>
                <a:gd name="connsiteY2" fmla="*/ 1867883 h 20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574" h="2030345">
                  <a:moveTo>
                    <a:pt x="244022" y="0"/>
                  </a:moveTo>
                  <a:lnTo>
                    <a:pt x="1243574" y="2030345"/>
                  </a:lnTo>
                  <a:lnTo>
                    <a:pt x="0" y="1867883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171FC8-3E56-7A3C-EE7E-03777EFF6F80}"/>
                </a:ext>
              </a:extLst>
            </p:cNvPr>
            <p:cNvGrpSpPr/>
            <p:nvPr/>
          </p:nvGrpSpPr>
          <p:grpSpPr>
            <a:xfrm>
              <a:off x="-195124" y="-223282"/>
              <a:ext cx="12387124" cy="7081283"/>
              <a:chOff x="-195124" y="-223282"/>
              <a:chExt cx="12387124" cy="7081283"/>
            </a:xfrm>
          </p:grpSpPr>
          <p:sp>
            <p:nvSpPr>
              <p:cNvPr id="11" name="Google Shape;107;p2">
                <a:extLst>
                  <a:ext uri="{FF2B5EF4-FFF2-40B4-BE49-F238E27FC236}">
                    <a16:creationId xmlns:a16="http://schemas.microsoft.com/office/drawing/2014/main" id="{60E3EF34-69A4-7B77-7E85-84C7F3D0FEAC}"/>
                  </a:ext>
                </a:extLst>
              </p:cNvPr>
              <p:cNvSpPr/>
              <p:nvPr/>
            </p:nvSpPr>
            <p:spPr>
              <a:xfrm flipH="1">
                <a:off x="9663959" y="5239229"/>
                <a:ext cx="2528041" cy="1618772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" name="Google Shape;108;p2">
                <a:extLst>
                  <a:ext uri="{FF2B5EF4-FFF2-40B4-BE49-F238E27FC236}">
                    <a16:creationId xmlns:a16="http://schemas.microsoft.com/office/drawing/2014/main" id="{0638BE86-E7B3-E9B8-D4DD-E90254B2B41A}"/>
                  </a:ext>
                </a:extLst>
              </p:cNvPr>
              <p:cNvSpPr/>
              <p:nvPr/>
            </p:nvSpPr>
            <p:spPr>
              <a:xfrm flipH="1">
                <a:off x="10183525" y="4582160"/>
                <a:ext cx="2008474" cy="2275841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7F796E9-6D10-4745-8353-775B030BDA9D}"/>
                  </a:ext>
                </a:extLst>
              </p:cNvPr>
              <p:cNvSpPr/>
              <p:nvPr/>
            </p:nvSpPr>
            <p:spPr>
              <a:xfrm rot="4537573">
                <a:off x="281012" y="-699418"/>
                <a:ext cx="1218577" cy="2170849"/>
              </a:xfrm>
              <a:custGeom>
                <a:avLst/>
                <a:gdLst>
                  <a:gd name="connsiteX0" fmla="*/ 476292 w 1218577"/>
                  <a:gd name="connsiteY0" fmla="*/ 0 h 2170849"/>
                  <a:gd name="connsiteX1" fmla="*/ 1218577 w 1218577"/>
                  <a:gd name="connsiteY1" fmla="*/ 2170849 h 2170849"/>
                  <a:gd name="connsiteX2" fmla="*/ 0 w 1218577"/>
                  <a:gd name="connsiteY2" fmla="*/ 1858566 h 2170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8577" h="2170849">
                    <a:moveTo>
                      <a:pt x="476292" y="0"/>
                    </a:moveTo>
                    <a:lnTo>
                      <a:pt x="1218577" y="2170849"/>
                    </a:lnTo>
                    <a:lnTo>
                      <a:pt x="0" y="185856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7ACDD0">
                      <a:alpha val="60000"/>
                    </a:srgbClr>
                  </a:gs>
                  <a:gs pos="100000">
                    <a:srgbClr val="7ACDD0">
                      <a:shade val="67500"/>
                      <a:satMod val="115000"/>
                    </a:srgbClr>
                  </a:gs>
                  <a:gs pos="100000">
                    <a:srgbClr val="005C6D"/>
                  </a:gs>
                </a:gsLst>
                <a:lin ang="2700000" scaled="1"/>
                <a:tileRect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14" name="Google Shape;110;p2">
                <a:extLst>
                  <a:ext uri="{FF2B5EF4-FFF2-40B4-BE49-F238E27FC236}">
                    <a16:creationId xmlns:a16="http://schemas.microsoft.com/office/drawing/2014/main" id="{A7E30E85-D65F-B20C-DF44-181A36D2E769}"/>
                  </a:ext>
                </a:extLst>
              </p:cNvPr>
              <p:cNvSpPr/>
              <p:nvPr/>
            </p:nvSpPr>
            <p:spPr>
              <a:xfrm flipH="1">
                <a:off x="0" y="-1"/>
                <a:ext cx="1588168" cy="1618771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9329A4-1A00-F72B-A5B3-C1C3E4BB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16977-0E1F-AF72-DC9C-05739151C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141AE-32E7-2592-B735-34592A32B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pic>
        <p:nvPicPr>
          <p:cNvPr id="7" name="Google Shape;111;p2" descr="Google Shape;111;p2">
            <a:extLst>
              <a:ext uri="{FF2B5EF4-FFF2-40B4-BE49-F238E27FC236}">
                <a16:creationId xmlns:a16="http://schemas.microsoft.com/office/drawing/2014/main" id="{C12DCF57-01A0-E50A-64D6-58350D161AAB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085058" y="5911842"/>
            <a:ext cx="921493" cy="9214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50887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67EF9FD-CBC4-4C02-E5FF-84C2AE470C35}"/>
              </a:ext>
            </a:extLst>
          </p:cNvPr>
          <p:cNvGrpSpPr/>
          <p:nvPr userDrawn="1"/>
        </p:nvGrpSpPr>
        <p:grpSpPr>
          <a:xfrm>
            <a:off x="-195124" y="-223282"/>
            <a:ext cx="12387124" cy="7081283"/>
            <a:chOff x="-195124" y="-223282"/>
            <a:chExt cx="12387124" cy="708128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635F935-2BA1-FAFF-BB4A-86F5FF529B08}"/>
                </a:ext>
              </a:extLst>
            </p:cNvPr>
            <p:cNvSpPr/>
            <p:nvPr/>
          </p:nvSpPr>
          <p:spPr>
            <a:xfrm rot="4953417">
              <a:off x="294641" y="-517551"/>
              <a:ext cx="1243574" cy="2030345"/>
            </a:xfrm>
            <a:custGeom>
              <a:avLst/>
              <a:gdLst>
                <a:gd name="connsiteX0" fmla="*/ 244022 w 1243574"/>
                <a:gd name="connsiteY0" fmla="*/ 0 h 2030345"/>
                <a:gd name="connsiteX1" fmla="*/ 1243574 w 1243574"/>
                <a:gd name="connsiteY1" fmla="*/ 2030345 h 2030345"/>
                <a:gd name="connsiteX2" fmla="*/ 0 w 1243574"/>
                <a:gd name="connsiteY2" fmla="*/ 1867883 h 20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3574" h="2030345">
                  <a:moveTo>
                    <a:pt x="244022" y="0"/>
                  </a:moveTo>
                  <a:lnTo>
                    <a:pt x="1243574" y="2030345"/>
                  </a:lnTo>
                  <a:lnTo>
                    <a:pt x="0" y="1867883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8624AF3-5801-8071-A735-CDF5D227D10B}"/>
                </a:ext>
              </a:extLst>
            </p:cNvPr>
            <p:cNvGrpSpPr/>
            <p:nvPr/>
          </p:nvGrpSpPr>
          <p:grpSpPr>
            <a:xfrm>
              <a:off x="-195124" y="-223282"/>
              <a:ext cx="12387124" cy="7081283"/>
              <a:chOff x="-195124" y="-223282"/>
              <a:chExt cx="12387124" cy="7081283"/>
            </a:xfrm>
          </p:grpSpPr>
          <p:sp>
            <p:nvSpPr>
              <p:cNvPr id="15" name="Google Shape;107;p2">
                <a:extLst>
                  <a:ext uri="{FF2B5EF4-FFF2-40B4-BE49-F238E27FC236}">
                    <a16:creationId xmlns:a16="http://schemas.microsoft.com/office/drawing/2014/main" id="{05F565BF-3D76-A1DC-1157-F78189A3CD50}"/>
                  </a:ext>
                </a:extLst>
              </p:cNvPr>
              <p:cNvSpPr/>
              <p:nvPr/>
            </p:nvSpPr>
            <p:spPr>
              <a:xfrm flipH="1">
                <a:off x="9663959" y="5239229"/>
                <a:ext cx="2528041" cy="1618772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6" name="Google Shape;108;p2">
                <a:extLst>
                  <a:ext uri="{FF2B5EF4-FFF2-40B4-BE49-F238E27FC236}">
                    <a16:creationId xmlns:a16="http://schemas.microsoft.com/office/drawing/2014/main" id="{9DA19C74-75D2-5C88-66A0-C7D0A90411CC}"/>
                  </a:ext>
                </a:extLst>
              </p:cNvPr>
              <p:cNvSpPr/>
              <p:nvPr/>
            </p:nvSpPr>
            <p:spPr>
              <a:xfrm flipH="1">
                <a:off x="10183525" y="4582160"/>
                <a:ext cx="2008474" cy="2275841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50810ED-B844-7976-9A0E-08542DC59D12}"/>
                  </a:ext>
                </a:extLst>
              </p:cNvPr>
              <p:cNvSpPr/>
              <p:nvPr/>
            </p:nvSpPr>
            <p:spPr>
              <a:xfrm rot="4537573">
                <a:off x="281012" y="-699418"/>
                <a:ext cx="1218577" cy="2170849"/>
              </a:xfrm>
              <a:custGeom>
                <a:avLst/>
                <a:gdLst>
                  <a:gd name="connsiteX0" fmla="*/ 476292 w 1218577"/>
                  <a:gd name="connsiteY0" fmla="*/ 0 h 2170849"/>
                  <a:gd name="connsiteX1" fmla="*/ 1218577 w 1218577"/>
                  <a:gd name="connsiteY1" fmla="*/ 2170849 h 2170849"/>
                  <a:gd name="connsiteX2" fmla="*/ 0 w 1218577"/>
                  <a:gd name="connsiteY2" fmla="*/ 1858566 h 2170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8577" h="2170849">
                    <a:moveTo>
                      <a:pt x="476292" y="0"/>
                    </a:moveTo>
                    <a:lnTo>
                      <a:pt x="1218577" y="2170849"/>
                    </a:lnTo>
                    <a:lnTo>
                      <a:pt x="0" y="185856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7ACDD0">
                      <a:alpha val="60000"/>
                    </a:srgbClr>
                  </a:gs>
                  <a:gs pos="100000">
                    <a:srgbClr val="7ACDD0">
                      <a:shade val="67500"/>
                      <a:satMod val="115000"/>
                    </a:srgbClr>
                  </a:gs>
                  <a:gs pos="100000">
                    <a:srgbClr val="005C6D"/>
                  </a:gs>
                </a:gsLst>
                <a:lin ang="2700000" scaled="1"/>
                <a:tileRect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18" name="Google Shape;110;p2">
                <a:extLst>
                  <a:ext uri="{FF2B5EF4-FFF2-40B4-BE49-F238E27FC236}">
                    <a16:creationId xmlns:a16="http://schemas.microsoft.com/office/drawing/2014/main" id="{746D61DB-5161-7CA4-23AE-9B4434A5C739}"/>
                  </a:ext>
                </a:extLst>
              </p:cNvPr>
              <p:cNvSpPr/>
              <p:nvPr/>
            </p:nvSpPr>
            <p:spPr>
              <a:xfrm flipH="1">
                <a:off x="0" y="-1"/>
                <a:ext cx="1588168" cy="1618771"/>
              </a:xfrm>
              <a:prstGeom prst="line">
                <a:avLst/>
              </a:prstGeom>
              <a:noFill/>
              <a:ln w="9525" cap="flat">
                <a:solidFill>
                  <a:srgbClr val="7ACDD0">
                    <a:alpha val="6078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D9BDD2C-C30E-8933-1697-F5C674C8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73E0EB3-93F4-A2FB-14CE-115BB2E27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4" name="Google Shape;111;p2" descr="Google Shape;111;p2">
            <a:extLst>
              <a:ext uri="{FF2B5EF4-FFF2-40B4-BE49-F238E27FC236}">
                <a16:creationId xmlns:a16="http://schemas.microsoft.com/office/drawing/2014/main" id="{C0008BFB-1D15-2546-9831-8F5E026FA36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085058" y="5911842"/>
            <a:ext cx="921493" cy="9214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426314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ection dark cyan">
    <p:bg>
      <p:bgPr>
        <a:gradFill>
          <a:gsLst>
            <a:gs pos="100000">
              <a:srgbClr val="7ACDD0"/>
            </a:gs>
            <a:gs pos="100000">
              <a:srgbClr val="005C6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3A09-18D3-3FA6-FB9E-C850BF02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066" y="2741863"/>
            <a:ext cx="754704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Jost" pitchFamily="2" charset="0"/>
                <a:ea typeface="Jos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A352D9-4A2B-E4A5-CCFE-C1E54BD9C8A9}"/>
              </a:ext>
            </a:extLst>
          </p:cNvPr>
          <p:cNvGrpSpPr/>
          <p:nvPr userDrawn="1"/>
        </p:nvGrpSpPr>
        <p:grpSpPr>
          <a:xfrm>
            <a:off x="-640816" y="-1"/>
            <a:ext cx="2579784" cy="1618771"/>
            <a:chOff x="-640816" y="-1"/>
            <a:chExt cx="2579784" cy="1618771"/>
          </a:xfrm>
        </p:grpSpPr>
        <p:sp>
          <p:nvSpPr>
            <p:cNvPr id="25" name="Google Shape;110;p2">
              <a:extLst>
                <a:ext uri="{FF2B5EF4-FFF2-40B4-BE49-F238E27FC236}">
                  <a16:creationId xmlns:a16="http://schemas.microsoft.com/office/drawing/2014/main" id="{E0C0E73D-2C98-D9FC-A705-22FA70A0407A}"/>
                </a:ext>
              </a:extLst>
            </p:cNvPr>
            <p:cNvSpPr/>
            <p:nvPr/>
          </p:nvSpPr>
          <p:spPr>
            <a:xfrm flipH="1">
              <a:off x="0" y="-1"/>
              <a:ext cx="1588168" cy="1618771"/>
            </a:xfrm>
            <a:prstGeom prst="line">
              <a:avLst/>
            </a:prstGeom>
            <a:noFill/>
            <a:ln w="9525" cap="flat">
              <a:solidFill>
                <a:schemeClr val="bg1">
                  <a:alpha val="31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26" name="Google Shape;110;p2">
              <a:extLst>
                <a:ext uri="{FF2B5EF4-FFF2-40B4-BE49-F238E27FC236}">
                  <a16:creationId xmlns:a16="http://schemas.microsoft.com/office/drawing/2014/main" id="{E7D92075-964E-B846-79F5-D304CDAF77D4}"/>
                </a:ext>
              </a:extLst>
            </p:cNvPr>
            <p:cNvSpPr/>
            <p:nvPr/>
          </p:nvSpPr>
          <p:spPr>
            <a:xfrm flipH="1">
              <a:off x="-640816" y="20918"/>
              <a:ext cx="2579784" cy="1528800"/>
            </a:xfrm>
            <a:prstGeom prst="line">
              <a:avLst/>
            </a:prstGeom>
            <a:noFill/>
            <a:ln w="9525" cap="flat">
              <a:solidFill>
                <a:schemeClr val="bg1">
                  <a:alpha val="66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A589B32-610B-1DCC-D2D8-B50081B1859F}"/>
              </a:ext>
            </a:extLst>
          </p:cNvPr>
          <p:cNvSpPr/>
          <p:nvPr userDrawn="1"/>
        </p:nvSpPr>
        <p:spPr>
          <a:xfrm>
            <a:off x="0" y="6032128"/>
            <a:ext cx="12191999" cy="921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936802-0B84-B088-0F75-31B18DE5C8B1}"/>
              </a:ext>
            </a:extLst>
          </p:cNvPr>
          <p:cNvSpPr/>
          <p:nvPr userDrawn="1"/>
        </p:nvSpPr>
        <p:spPr>
          <a:xfrm>
            <a:off x="0" y="6032128"/>
            <a:ext cx="12191999" cy="92149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oogle Shape;111;p2" descr="Google Shape;111;p2">
            <a:extLst>
              <a:ext uri="{FF2B5EF4-FFF2-40B4-BE49-F238E27FC236}">
                <a16:creationId xmlns:a16="http://schemas.microsoft.com/office/drawing/2014/main" id="{BE282D45-EC1E-40A6-EA96-374F43C068A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085058" y="6007463"/>
            <a:ext cx="921493" cy="9214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82336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Section dark cyan">
    <p:bg>
      <p:bgPr>
        <a:gradFill>
          <a:gsLst>
            <a:gs pos="0">
              <a:srgbClr val="7ACDD0"/>
            </a:gs>
            <a:gs pos="0">
              <a:srgbClr val="005C6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3A09-18D3-3FA6-FB9E-C850BF02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066" y="2741863"/>
            <a:ext cx="754704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Jost" pitchFamily="2" charset="0"/>
                <a:ea typeface="Jos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A352D9-4A2B-E4A5-CCFE-C1E54BD9C8A9}"/>
              </a:ext>
            </a:extLst>
          </p:cNvPr>
          <p:cNvGrpSpPr/>
          <p:nvPr userDrawn="1"/>
        </p:nvGrpSpPr>
        <p:grpSpPr>
          <a:xfrm>
            <a:off x="-640816" y="-1"/>
            <a:ext cx="2579784" cy="1618771"/>
            <a:chOff x="-640816" y="-1"/>
            <a:chExt cx="2579784" cy="1618771"/>
          </a:xfrm>
        </p:grpSpPr>
        <p:sp>
          <p:nvSpPr>
            <p:cNvPr id="25" name="Google Shape;110;p2">
              <a:extLst>
                <a:ext uri="{FF2B5EF4-FFF2-40B4-BE49-F238E27FC236}">
                  <a16:creationId xmlns:a16="http://schemas.microsoft.com/office/drawing/2014/main" id="{E0C0E73D-2C98-D9FC-A705-22FA70A0407A}"/>
                </a:ext>
              </a:extLst>
            </p:cNvPr>
            <p:cNvSpPr/>
            <p:nvPr/>
          </p:nvSpPr>
          <p:spPr>
            <a:xfrm flipH="1">
              <a:off x="0" y="-1"/>
              <a:ext cx="1588168" cy="1618771"/>
            </a:xfrm>
            <a:prstGeom prst="line">
              <a:avLst/>
            </a:prstGeom>
            <a:noFill/>
            <a:ln w="9525" cap="flat">
              <a:solidFill>
                <a:schemeClr val="bg1">
                  <a:alpha val="31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26" name="Google Shape;110;p2">
              <a:extLst>
                <a:ext uri="{FF2B5EF4-FFF2-40B4-BE49-F238E27FC236}">
                  <a16:creationId xmlns:a16="http://schemas.microsoft.com/office/drawing/2014/main" id="{E7D92075-964E-B846-79F5-D304CDAF77D4}"/>
                </a:ext>
              </a:extLst>
            </p:cNvPr>
            <p:cNvSpPr/>
            <p:nvPr/>
          </p:nvSpPr>
          <p:spPr>
            <a:xfrm flipH="1">
              <a:off x="-640816" y="20918"/>
              <a:ext cx="2579784" cy="1528800"/>
            </a:xfrm>
            <a:prstGeom prst="line">
              <a:avLst/>
            </a:prstGeom>
            <a:noFill/>
            <a:ln w="9525" cap="flat">
              <a:solidFill>
                <a:schemeClr val="bg1">
                  <a:alpha val="66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A589B32-610B-1DCC-D2D8-B50081B1859F}"/>
              </a:ext>
            </a:extLst>
          </p:cNvPr>
          <p:cNvSpPr/>
          <p:nvPr userDrawn="1"/>
        </p:nvSpPr>
        <p:spPr>
          <a:xfrm>
            <a:off x="0" y="6032128"/>
            <a:ext cx="12191999" cy="921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936802-0B84-B088-0F75-31B18DE5C8B1}"/>
              </a:ext>
            </a:extLst>
          </p:cNvPr>
          <p:cNvSpPr/>
          <p:nvPr userDrawn="1"/>
        </p:nvSpPr>
        <p:spPr>
          <a:xfrm>
            <a:off x="0" y="6032128"/>
            <a:ext cx="12191999" cy="92149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oogle Shape;111;p2" descr="Google Shape;111;p2">
            <a:extLst>
              <a:ext uri="{FF2B5EF4-FFF2-40B4-BE49-F238E27FC236}">
                <a16:creationId xmlns:a16="http://schemas.microsoft.com/office/drawing/2014/main" id="{BE282D45-EC1E-40A6-EA96-374F43C068A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085058" y="6007463"/>
            <a:ext cx="921493" cy="9214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50570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Section dark cyan">
    <p:bg>
      <p:bgPr>
        <a:gradFill>
          <a:gsLst>
            <a:gs pos="100000">
              <a:srgbClr val="7ACDD0"/>
            </a:gs>
            <a:gs pos="100000">
              <a:srgbClr val="005C6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3A09-18D3-3FA6-FB9E-C850BF02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066" y="2741863"/>
            <a:ext cx="754704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Jost" pitchFamily="2" charset="0"/>
                <a:ea typeface="Jos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A352D9-4A2B-E4A5-CCFE-C1E54BD9C8A9}"/>
              </a:ext>
            </a:extLst>
          </p:cNvPr>
          <p:cNvGrpSpPr/>
          <p:nvPr userDrawn="1"/>
        </p:nvGrpSpPr>
        <p:grpSpPr>
          <a:xfrm>
            <a:off x="-640816" y="-1"/>
            <a:ext cx="2579784" cy="1618771"/>
            <a:chOff x="-640816" y="-1"/>
            <a:chExt cx="2579784" cy="1618771"/>
          </a:xfrm>
        </p:grpSpPr>
        <p:sp>
          <p:nvSpPr>
            <p:cNvPr id="25" name="Google Shape;110;p2">
              <a:extLst>
                <a:ext uri="{FF2B5EF4-FFF2-40B4-BE49-F238E27FC236}">
                  <a16:creationId xmlns:a16="http://schemas.microsoft.com/office/drawing/2014/main" id="{E0C0E73D-2C98-D9FC-A705-22FA70A0407A}"/>
                </a:ext>
              </a:extLst>
            </p:cNvPr>
            <p:cNvSpPr/>
            <p:nvPr/>
          </p:nvSpPr>
          <p:spPr>
            <a:xfrm flipH="1">
              <a:off x="0" y="-1"/>
              <a:ext cx="1588168" cy="1618771"/>
            </a:xfrm>
            <a:prstGeom prst="line">
              <a:avLst/>
            </a:prstGeom>
            <a:noFill/>
            <a:ln w="9525" cap="flat">
              <a:solidFill>
                <a:schemeClr val="bg1">
                  <a:alpha val="31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26" name="Google Shape;110;p2">
              <a:extLst>
                <a:ext uri="{FF2B5EF4-FFF2-40B4-BE49-F238E27FC236}">
                  <a16:creationId xmlns:a16="http://schemas.microsoft.com/office/drawing/2014/main" id="{E7D92075-964E-B846-79F5-D304CDAF77D4}"/>
                </a:ext>
              </a:extLst>
            </p:cNvPr>
            <p:cNvSpPr/>
            <p:nvPr/>
          </p:nvSpPr>
          <p:spPr>
            <a:xfrm flipH="1">
              <a:off x="-640816" y="20918"/>
              <a:ext cx="2579784" cy="1528800"/>
            </a:xfrm>
            <a:prstGeom prst="line">
              <a:avLst/>
            </a:prstGeom>
            <a:noFill/>
            <a:ln w="9525" cap="flat">
              <a:solidFill>
                <a:schemeClr val="bg1">
                  <a:alpha val="66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</p:grpSp>
      <p:pic>
        <p:nvPicPr>
          <p:cNvPr id="6" name="Picture 5" descr="A white letter and arrow on a black background&#10;&#10;Description automatically generated">
            <a:extLst>
              <a:ext uri="{FF2B5EF4-FFF2-40B4-BE49-F238E27FC236}">
                <a16:creationId xmlns:a16="http://schemas.microsoft.com/office/drawing/2014/main" id="{9E7BC3F3-AB56-5FEC-D0A2-623AD70D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57" y="6002609"/>
            <a:ext cx="921493" cy="9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5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0">
              <a:srgbClr val="7ACDD0"/>
            </a:gs>
            <a:gs pos="100000">
              <a:srgbClr val="005C6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winkliges Dreieck 6">
            <a:extLst>
              <a:ext uri="{FF2B5EF4-FFF2-40B4-BE49-F238E27FC236}">
                <a16:creationId xmlns:a16="http://schemas.microsoft.com/office/drawing/2014/main" id="{A5DDA6FC-E0DD-0D47-CD36-2D18A4AE167A}"/>
              </a:ext>
            </a:extLst>
          </p:cNvPr>
          <p:cNvSpPr>
            <a:spLocks/>
          </p:cNvSpPr>
          <p:nvPr/>
        </p:nvSpPr>
        <p:spPr>
          <a:xfrm>
            <a:off x="-66800" y="4005943"/>
            <a:ext cx="9049880" cy="2852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9" name="Gruppieren 11">
            <a:extLst>
              <a:ext uri="{FF2B5EF4-FFF2-40B4-BE49-F238E27FC236}">
                <a16:creationId xmlns:a16="http://schemas.microsoft.com/office/drawing/2014/main" id="{2F2E7CF1-C229-ABC3-C88D-2963FC7B491F}"/>
              </a:ext>
            </a:extLst>
          </p:cNvPr>
          <p:cNvGrpSpPr>
            <a:grpSpLocks/>
          </p:cNvGrpSpPr>
          <p:nvPr/>
        </p:nvGrpSpPr>
        <p:grpSpPr>
          <a:xfrm>
            <a:off x="-695831" y="-334216"/>
            <a:ext cx="3252794" cy="2092180"/>
            <a:chOff x="0" y="0"/>
            <a:chExt cx="3252792" cy="2092178"/>
          </a:xfrm>
        </p:grpSpPr>
        <p:sp>
          <p:nvSpPr>
            <p:cNvPr id="41" name="Gerader Verbinder 13">
              <a:extLst>
                <a:ext uri="{FF2B5EF4-FFF2-40B4-BE49-F238E27FC236}">
                  <a16:creationId xmlns:a16="http://schemas.microsoft.com/office/drawing/2014/main" id="{1997A8D3-CA5F-7C08-25BA-8222AB61B36A}"/>
                </a:ext>
              </a:extLst>
            </p:cNvPr>
            <p:cNvSpPr>
              <a:spLocks/>
            </p:cNvSpPr>
            <p:nvPr/>
          </p:nvSpPr>
          <p:spPr>
            <a:xfrm flipH="1">
              <a:off x="-1" y="-1"/>
              <a:ext cx="3252793" cy="1952160"/>
            </a:xfrm>
            <a:prstGeom prst="line">
              <a:avLst/>
            </a:prstGeom>
            <a:noFill/>
            <a:ln w="6350" cap="flat">
              <a:solidFill>
                <a:srgbClr val="FFFFFF">
                  <a:alpha val="72157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42" name="Gerader Verbinder 14">
              <a:extLst>
                <a:ext uri="{FF2B5EF4-FFF2-40B4-BE49-F238E27FC236}">
                  <a16:creationId xmlns:a16="http://schemas.microsoft.com/office/drawing/2014/main" id="{80A51750-DAA5-CDFE-6EBE-DB2AE54FB9DE}"/>
                </a:ext>
              </a:extLst>
            </p:cNvPr>
            <p:cNvSpPr>
              <a:spLocks/>
            </p:cNvSpPr>
            <p:nvPr/>
          </p:nvSpPr>
          <p:spPr>
            <a:xfrm flipH="1">
              <a:off x="428107" y="4997"/>
              <a:ext cx="2187115" cy="2087181"/>
            </a:xfrm>
            <a:prstGeom prst="line">
              <a:avLst/>
            </a:prstGeom>
            <a:noFill/>
            <a:ln w="6350" cap="flat">
              <a:solidFill>
                <a:srgbClr val="FFFFFF">
                  <a:alpha val="72157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0" name="Gerader Verbinder 12">
            <a:extLst>
              <a:ext uri="{FF2B5EF4-FFF2-40B4-BE49-F238E27FC236}">
                <a16:creationId xmlns:a16="http://schemas.microsoft.com/office/drawing/2014/main" id="{F0341423-668D-3FE2-DD72-51B3071E3674}"/>
              </a:ext>
            </a:extLst>
          </p:cNvPr>
          <p:cNvSpPr>
            <a:spLocks/>
          </p:cNvSpPr>
          <p:nvPr/>
        </p:nvSpPr>
        <p:spPr>
          <a:xfrm flipH="1">
            <a:off x="10331733" y="4881458"/>
            <a:ext cx="2895606" cy="2998658"/>
          </a:xfrm>
          <a:prstGeom prst="line">
            <a:avLst/>
          </a:prstGeom>
          <a:noFill/>
          <a:ln w="6350" cap="flat">
            <a:solidFill>
              <a:srgbClr val="FFFFFF">
                <a:alpha val="72157"/>
              </a:srgbClr>
            </a:solidFill>
            <a:prstDash val="solid"/>
            <a:miter lim="8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endParaRPr/>
          </a:p>
        </p:txBody>
      </p:sp>
      <p:pic>
        <p:nvPicPr>
          <p:cNvPr id="36" name="Google Shape;100;p1" descr="Google Shape;100;p1">
            <a:extLst>
              <a:ext uri="{FF2B5EF4-FFF2-40B4-BE49-F238E27FC236}">
                <a16:creationId xmlns:a16="http://schemas.microsoft.com/office/drawing/2014/main" id="{9A3607D8-23DE-E15F-8834-CD5DF4493254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14485" y="4747371"/>
            <a:ext cx="2120746" cy="212074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3" name="Google Shape;93;p1" descr="Google Shape;93;p1">
            <a:extLst>
              <a:ext uri="{FF2B5EF4-FFF2-40B4-BE49-F238E27FC236}">
                <a16:creationId xmlns:a16="http://schemas.microsoft.com/office/drawing/2014/main" id="{46BD5C58-6A75-3FFD-DF8F-E5E41EDBD220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9531284" y="5900329"/>
            <a:ext cx="1732880" cy="36355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4" name="Google Shape;94;p1" descr="Google Shape;94;p1">
            <a:extLst>
              <a:ext uri="{FF2B5EF4-FFF2-40B4-BE49-F238E27FC236}">
                <a16:creationId xmlns:a16="http://schemas.microsoft.com/office/drawing/2014/main" id="{F3A4DDEC-6EC7-77B9-8650-C4B1CF029237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8176199" y="5807745"/>
            <a:ext cx="1250093" cy="5867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3" name="Title Placeholder 20">
            <a:extLst>
              <a:ext uri="{FF2B5EF4-FFF2-40B4-BE49-F238E27FC236}">
                <a16:creationId xmlns:a16="http://schemas.microsoft.com/office/drawing/2014/main" id="{CA885419-34B5-3834-0CC5-BE5F110A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173" y="1666439"/>
            <a:ext cx="7603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EE4144A1-F56F-F44D-DBBA-3E8649B1B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1248" y="3346960"/>
            <a:ext cx="6261100" cy="168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09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70" r:id="rId7"/>
    <p:sldLayoutId id="2147483673" r:id="rId8"/>
    <p:sldLayoutId id="2147483674" r:id="rId9"/>
    <p:sldLayoutId id="2147483676" r:id="rId10"/>
    <p:sldLayoutId id="2147483672" r:id="rId11"/>
    <p:sldLayoutId id="2147483675" r:id="rId12"/>
    <p:sldLayoutId id="214748366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Jost Medium" pitchFamily="2" charset="0"/>
          <a:ea typeface="Jost Medium" pitchFamily="2" charset="0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Clr>
          <a:srgbClr val="7ACDD0"/>
        </a:buClr>
        <a:buFont typeface="Arial" panose="020B0604020202020204" pitchFamily="34" charset="0"/>
        <a:buNone/>
        <a:defRPr sz="2800" kern="1200">
          <a:solidFill>
            <a:schemeClr val="bg1"/>
          </a:solidFill>
          <a:latin typeface="Jost" pitchFamily="2" charset="0"/>
          <a:ea typeface="Jost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CDD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CDD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CDD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CDD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Jos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AD49-5165-01E7-35CD-34783DBA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the talk/event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F839B-B80E-2F45-5EFB-AF3161DFC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Presenter &amp; other info</a:t>
            </a:r>
          </a:p>
        </p:txBody>
      </p:sp>
    </p:spTree>
    <p:extLst>
      <p:ext uri="{BB962C8B-B14F-4D97-AF65-F5344CB8AC3E}">
        <p14:creationId xmlns:p14="http://schemas.microsoft.com/office/powerpoint/2010/main" val="124095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C5E5F-9BFC-298E-047A-8A7CC1E2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522DA-E85E-A545-DC18-032635FAD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08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ACDD0"/>
            </a:gs>
            <a:gs pos="100000">
              <a:srgbClr val="005C6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7E18-D7D4-525B-F8A2-8A29DEEE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497" y="2160007"/>
            <a:ext cx="7758184" cy="1325563"/>
          </a:xfrm>
        </p:spPr>
        <p:txBody>
          <a:bodyPr>
            <a:normAutofit/>
          </a:bodyPr>
          <a:lstStyle/>
          <a:p>
            <a:r>
              <a:rPr lang="en-US" dirty="0"/>
              <a:t>Title of the talk, event or personal message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2A284-5EEB-CDA6-7A0D-4B78FA9F7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6520" y="3656013"/>
            <a:ext cx="5164137" cy="1325562"/>
          </a:xfrm>
        </p:spPr>
        <p:txBody>
          <a:bodyPr/>
          <a:lstStyle/>
          <a:p>
            <a:r>
              <a:rPr lang="de-DE" dirty="0"/>
              <a:t>Presenter &amp; other info</a:t>
            </a:r>
          </a:p>
        </p:txBody>
      </p:sp>
    </p:spTree>
    <p:extLst>
      <p:ext uri="{BB962C8B-B14F-4D97-AF65-F5344CB8AC3E}">
        <p14:creationId xmlns:p14="http://schemas.microsoft.com/office/powerpoint/2010/main" val="351806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ACDD0"/>
            </a:gs>
            <a:gs pos="100000">
              <a:srgbClr val="005C6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7C70-4575-2787-19F9-17B48029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30071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4">
            <a:extLst>
              <a:ext uri="{FF2B5EF4-FFF2-40B4-BE49-F238E27FC236}">
                <a16:creationId xmlns:a16="http://schemas.microsoft.com/office/drawing/2014/main" id="{565F471E-EDD7-78F1-0BD6-5EAD10A88A38}"/>
              </a:ext>
            </a:extLst>
          </p:cNvPr>
          <p:cNvSpPr txBox="1"/>
          <p:nvPr/>
        </p:nvSpPr>
        <p:spPr>
          <a:xfrm>
            <a:off x="1422254" y="2191710"/>
            <a:ext cx="9765508" cy="2908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buClr>
                <a:srgbClr val="7ACDD0"/>
              </a:buClr>
              <a:buSzPts val="2300"/>
              <a:buFont typeface="Arial"/>
              <a:buChar char="•"/>
              <a:defRPr sz="23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sz="2000" dirty="0">
                <a:latin typeface="Jost" pitchFamily="2" charset="0"/>
                <a:ea typeface="Jost" pitchFamily="2" charset="0"/>
              </a:rPr>
              <a:t>Enable multi-</a:t>
            </a:r>
            <a:r>
              <a:rPr sz="2000" dirty="0" err="1">
                <a:latin typeface="Jost" pitchFamily="2" charset="0"/>
                <a:ea typeface="Jost" pitchFamily="2" charset="0"/>
              </a:rPr>
              <a:t>centre</a:t>
            </a:r>
            <a:r>
              <a:rPr sz="2000" dirty="0">
                <a:latin typeface="Jost" pitchFamily="2" charset="0"/>
                <a:ea typeface="Jost" pitchFamily="2" charset="0"/>
              </a:rPr>
              <a:t> research through the design and implementation of a data registry</a:t>
            </a:r>
          </a:p>
          <a:p>
            <a:pPr marL="342900" indent="-342900">
              <a:spcBef>
                <a:spcPts val="1200"/>
              </a:spcBef>
              <a:buClr>
                <a:srgbClr val="7ACDD0"/>
              </a:buClr>
              <a:buSzPts val="2300"/>
              <a:buFont typeface="Arial"/>
              <a:buChar char="•"/>
              <a:defRPr sz="23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sz="2000" dirty="0">
                <a:latin typeface="Jost" pitchFamily="2" charset="0"/>
                <a:ea typeface="Jost" pitchFamily="2" charset="0"/>
              </a:rPr>
              <a:t>Facilitate the development, optimization and implementation of techniques/products for diagnostic and therapy/monitoring via experimental and clinical validation.</a:t>
            </a:r>
          </a:p>
          <a:p>
            <a:pPr marL="342900" indent="-342900">
              <a:spcBef>
                <a:spcPts val="1200"/>
              </a:spcBef>
              <a:buClr>
                <a:srgbClr val="7ACDD0"/>
              </a:buClr>
              <a:buSzPts val="2300"/>
              <a:buFont typeface="Arial"/>
              <a:buChar char="•"/>
              <a:defRPr sz="23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sz="2000" dirty="0">
                <a:latin typeface="Jost" pitchFamily="2" charset="0"/>
                <a:ea typeface="Jost" pitchFamily="2" charset="0"/>
              </a:rPr>
              <a:t>Develop experimental protocols facilitating comparison and reproducibility of assay results.</a:t>
            </a:r>
          </a:p>
          <a:p>
            <a:pPr marL="342900" indent="-342900">
              <a:spcBef>
                <a:spcPts val="1200"/>
              </a:spcBef>
              <a:buClr>
                <a:srgbClr val="7ACDD0"/>
              </a:buClr>
              <a:buSzPts val="2300"/>
              <a:buFont typeface="Arial"/>
              <a:buChar char="•"/>
              <a:defRPr sz="23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sz="2000" dirty="0">
                <a:latin typeface="Jost" pitchFamily="2" charset="0"/>
                <a:ea typeface="Jost" pitchFamily="2" charset="0"/>
              </a:rPr>
              <a:t>Establish priorities for future translational research lines.</a:t>
            </a:r>
          </a:p>
          <a:p>
            <a:pPr marL="342900" indent="-342900">
              <a:spcBef>
                <a:spcPts val="1200"/>
              </a:spcBef>
              <a:buClr>
                <a:srgbClr val="7ACDD0"/>
              </a:buClr>
              <a:buSzPts val="2300"/>
              <a:buFont typeface="Arial"/>
              <a:buChar char="•"/>
              <a:defRPr sz="23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sz="2000" dirty="0">
                <a:latin typeface="Jost" pitchFamily="2" charset="0"/>
                <a:ea typeface="Jost" pitchFamily="2" charset="0"/>
              </a:rPr>
              <a:t>Explore the opportunities for international coordinated TB research.</a:t>
            </a:r>
          </a:p>
        </p:txBody>
      </p:sp>
      <p:sp>
        <p:nvSpPr>
          <p:cNvPr id="3" name="Google Shape;151;p4">
            <a:extLst>
              <a:ext uri="{FF2B5EF4-FFF2-40B4-BE49-F238E27FC236}">
                <a16:creationId xmlns:a16="http://schemas.microsoft.com/office/drawing/2014/main" id="{0EF98320-3E53-340E-2941-BF3816DCBAD7}"/>
              </a:ext>
            </a:extLst>
          </p:cNvPr>
          <p:cNvSpPr txBox="1"/>
          <p:nvPr/>
        </p:nvSpPr>
        <p:spPr>
          <a:xfrm>
            <a:off x="1302601" y="1165444"/>
            <a:ext cx="9765508" cy="55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b">
            <a:spAutoFit/>
          </a:bodyPr>
          <a:lstStyle>
            <a:lvl1pPr>
              <a:lnSpc>
                <a:spcPct val="70000"/>
              </a:lnSpc>
              <a:defRPr sz="3900"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r>
              <a:rPr dirty="0">
                <a:latin typeface="Jost Medium" pitchFamily="2" charset="0"/>
                <a:ea typeface="Jost Medium" pitchFamily="2" charset="0"/>
              </a:rPr>
              <a:t>Objectives – Research coordination</a:t>
            </a:r>
          </a:p>
        </p:txBody>
      </p:sp>
    </p:spTree>
    <p:extLst>
      <p:ext uri="{BB962C8B-B14F-4D97-AF65-F5344CB8AC3E}">
        <p14:creationId xmlns:p14="http://schemas.microsoft.com/office/powerpoint/2010/main" val="400098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E5F761-CCC2-C47E-BC7C-A8D51012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dirty="0"/>
              <a:t>Outline</a:t>
            </a:r>
          </a:p>
        </p:txBody>
      </p:sp>
      <p:sp>
        <p:nvSpPr>
          <p:cNvPr id="4" name="Google Shape;117;p3">
            <a:extLst>
              <a:ext uri="{FF2B5EF4-FFF2-40B4-BE49-F238E27FC236}">
                <a16:creationId xmlns:a16="http://schemas.microsoft.com/office/drawing/2014/main" id="{58E67095-22E1-073E-28EF-C8672712D41F}"/>
              </a:ext>
            </a:extLst>
          </p:cNvPr>
          <p:cNvSpPr txBox="1"/>
          <p:nvPr/>
        </p:nvSpPr>
        <p:spPr>
          <a:xfrm>
            <a:off x="4861549" y="1040287"/>
            <a:ext cx="6402411" cy="49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7ACDD0"/>
              </a:buClr>
              <a:buSzPts val="2300"/>
              <a:buFontTx/>
              <a:buAutoNum type="arabicPeriod"/>
              <a:defRPr sz="2300">
                <a:solidFill>
                  <a:srgbClr val="005C6D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lang="en-GB" sz="2600" dirty="0">
                <a:solidFill>
                  <a:schemeClr val="tx1"/>
                </a:solidFill>
                <a:latin typeface="Jost" pitchFamily="2" charset="0"/>
                <a:ea typeface="Jost" pitchFamily="2" charset="0"/>
              </a:rPr>
              <a:t>Brief introduction of </a:t>
            </a:r>
            <a:r>
              <a:rPr lang="en-GB" sz="2600" dirty="0" err="1">
                <a:solidFill>
                  <a:schemeClr val="tx1"/>
                </a:solidFill>
                <a:latin typeface="Jost" pitchFamily="2" charset="0"/>
                <a:ea typeface="Jost" pitchFamily="2" charset="0"/>
              </a:rPr>
              <a:t>panelists</a:t>
            </a:r>
            <a:endParaRPr lang="nl-NL" sz="2600" dirty="0">
              <a:solidFill>
                <a:schemeClr val="tx1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5" name="Google Shape;117;p3">
            <a:extLst>
              <a:ext uri="{FF2B5EF4-FFF2-40B4-BE49-F238E27FC236}">
                <a16:creationId xmlns:a16="http://schemas.microsoft.com/office/drawing/2014/main" id="{CE68DFA2-BE6D-458D-2412-C5432713767C}"/>
              </a:ext>
            </a:extLst>
          </p:cNvPr>
          <p:cNvSpPr txBox="1"/>
          <p:nvPr/>
        </p:nvSpPr>
        <p:spPr>
          <a:xfrm>
            <a:off x="4861549" y="1907613"/>
            <a:ext cx="6402411" cy="1292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7ACDD0"/>
              </a:buClr>
              <a:buSzPts val="2300"/>
              <a:buFont typeface="+mj-lt"/>
              <a:buAutoNum type="arabicPeriod" startAt="2"/>
              <a:defRPr sz="2300">
                <a:solidFill>
                  <a:srgbClr val="005C6D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lang="en-US" sz="2600" dirty="0">
                <a:solidFill>
                  <a:schemeClr val="tx1"/>
                </a:solidFill>
                <a:latin typeface="Jost" pitchFamily="2" charset="0"/>
                <a:ea typeface="Jost" pitchFamily="2" charset="0"/>
              </a:rPr>
              <a:t>Introduction. Bad news first evidences about impact of COVID pandemic into TB goals</a:t>
            </a:r>
            <a:endParaRPr lang="nl-NL" sz="2600" dirty="0">
              <a:solidFill>
                <a:schemeClr val="tx1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6" name="Google Shape;117;p3">
            <a:extLst>
              <a:ext uri="{FF2B5EF4-FFF2-40B4-BE49-F238E27FC236}">
                <a16:creationId xmlns:a16="http://schemas.microsoft.com/office/drawing/2014/main" id="{34851302-3577-592B-F57B-7D9655D08518}"/>
              </a:ext>
            </a:extLst>
          </p:cNvPr>
          <p:cNvSpPr txBox="1"/>
          <p:nvPr/>
        </p:nvSpPr>
        <p:spPr>
          <a:xfrm>
            <a:off x="4861549" y="3575158"/>
            <a:ext cx="6402411" cy="49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7ACDD0"/>
              </a:buClr>
              <a:buSzPts val="2300"/>
              <a:buFont typeface="+mj-lt"/>
              <a:buAutoNum type="arabicPeriod" startAt="3"/>
              <a:defRPr sz="2300">
                <a:solidFill>
                  <a:srgbClr val="005C6D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lang="en-US" sz="2600" dirty="0">
                <a:solidFill>
                  <a:schemeClr val="tx1"/>
                </a:solidFill>
                <a:latin typeface="Jost" pitchFamily="2" charset="0"/>
                <a:ea typeface="Jost" pitchFamily="2" charset="0"/>
              </a:rPr>
              <a:t>Turn challenges into opportunities</a:t>
            </a:r>
            <a:endParaRPr lang="nl-NL" sz="2600" dirty="0">
              <a:solidFill>
                <a:schemeClr val="tx1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8" name="Google Shape;117;p3">
            <a:extLst>
              <a:ext uri="{FF2B5EF4-FFF2-40B4-BE49-F238E27FC236}">
                <a16:creationId xmlns:a16="http://schemas.microsoft.com/office/drawing/2014/main" id="{44F1410E-9A57-56C8-B357-E2A0FE874BF2}"/>
              </a:ext>
            </a:extLst>
          </p:cNvPr>
          <p:cNvSpPr txBox="1"/>
          <p:nvPr/>
        </p:nvSpPr>
        <p:spPr>
          <a:xfrm>
            <a:off x="4861549" y="4442484"/>
            <a:ext cx="6402411" cy="892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7ACDD0"/>
              </a:buClr>
              <a:buSzPts val="2300"/>
              <a:buFont typeface="+mj-lt"/>
              <a:buAutoNum type="arabicPeriod" startAt="4"/>
              <a:defRPr sz="2300">
                <a:solidFill>
                  <a:srgbClr val="005C6D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lang="en-US" sz="2600" dirty="0">
                <a:solidFill>
                  <a:schemeClr val="tx1"/>
                </a:solidFill>
                <a:latin typeface="Jost" pitchFamily="2" charset="0"/>
                <a:ea typeface="Jost" pitchFamily="2" charset="0"/>
              </a:rPr>
              <a:t>Discussion with panelists about each of the proposed opportunities.</a:t>
            </a:r>
            <a:endParaRPr lang="nl-NL" sz="2600" dirty="0">
              <a:solidFill>
                <a:schemeClr val="tx1"/>
              </a:solidFill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3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2F55347F-9C13-0FD2-172A-F82D050AD4D1}"/>
              </a:ext>
            </a:extLst>
          </p:cNvPr>
          <p:cNvSpPr txBox="1"/>
          <p:nvPr/>
        </p:nvSpPr>
        <p:spPr>
          <a:xfrm>
            <a:off x="1588168" y="1737591"/>
            <a:ext cx="8448260" cy="2966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0" i="1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“</a:t>
            </a:r>
            <a:r>
              <a:rPr lang="en-GB" b="0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The WHO TB Report launched today tells a typical underdog story: in spite of still fighting the COVID epidemic in 2022, </a:t>
            </a:r>
            <a:r>
              <a:rPr lang="en-GB" b="1" dirty="0">
                <a:solidFill>
                  <a:srgbClr val="7ACDD0"/>
                </a:solidFill>
                <a:effectLst/>
                <a:latin typeface="Jost Medium" pitchFamily="2" charset="0"/>
                <a:ea typeface="Jost Medium" pitchFamily="2" charset="0"/>
              </a:rPr>
              <a:t>in spite of incredibly low financial resources</a:t>
            </a:r>
            <a:r>
              <a:rPr lang="en-GB" b="1" dirty="0">
                <a:solidFill>
                  <a:srgbClr val="222222"/>
                </a:solidFill>
                <a:effectLst/>
                <a:latin typeface="Jost Medium" pitchFamily="2" charset="0"/>
                <a:ea typeface="Jost Medium" pitchFamily="2" charset="0"/>
              </a:rPr>
              <a:t> </a:t>
            </a:r>
            <a:r>
              <a:rPr lang="en-GB" b="1" dirty="0">
                <a:solidFill>
                  <a:srgbClr val="7ACDD0"/>
                </a:solidFill>
                <a:effectLst/>
                <a:latin typeface="Jost Medium" pitchFamily="2" charset="0"/>
                <a:ea typeface="Jost Medium" pitchFamily="2" charset="0"/>
              </a:rPr>
              <a:t>and limited visibility, in spite of the disbelief of so many </a:t>
            </a:r>
            <a:r>
              <a:rPr lang="en-GB" b="0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- our TB healthcare providers, TB programme managers, nurses, community workers, laboratory technicians, advocates, pharmacists, epidemiologists </a:t>
            </a:r>
            <a:r>
              <a:rPr lang="en-GB" b="1" dirty="0">
                <a:solidFill>
                  <a:srgbClr val="7ACDD0"/>
                </a:solidFill>
                <a:effectLst/>
                <a:latin typeface="Jost Medium" pitchFamily="2" charset="0"/>
                <a:ea typeface="Jost Medium" pitchFamily="2" charset="0"/>
              </a:rPr>
              <a:t>came together like never before and managed to diagnose and treat 7.5  million people with TB the largest number of people with TB since 1995 </a:t>
            </a:r>
            <a:r>
              <a:rPr lang="en-GB" b="0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when this report started being produced</a:t>
            </a:r>
            <a:r>
              <a:rPr lang="en-GB" b="0" i="1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”</a:t>
            </a:r>
            <a:endParaRPr lang="en-GB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14163550-17F7-B6E4-78FE-9417E5DC2836}"/>
              </a:ext>
            </a:extLst>
          </p:cNvPr>
          <p:cNvSpPr txBox="1"/>
          <p:nvPr/>
        </p:nvSpPr>
        <p:spPr>
          <a:xfrm>
            <a:off x="4249235" y="5358050"/>
            <a:ext cx="609765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s-ES" b="0" i="0" dirty="0" err="1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Lucica</a:t>
            </a:r>
            <a:r>
              <a:rPr lang="es-ES" b="0" i="0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Ditiu</a:t>
            </a:r>
            <a:r>
              <a:rPr lang="es-ES" b="0" i="0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, Executive Director, Stop TB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Partnership</a:t>
            </a:r>
            <a:r>
              <a:rPr lang="es-ES" b="0" i="0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.</a:t>
            </a:r>
            <a:endParaRPr lang="es-ES" dirty="0"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5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E6671F80-AFF9-A584-3C92-395FC163A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6" y="992572"/>
            <a:ext cx="9961685" cy="5247129"/>
          </a:xfrm>
          <a:prstGeom prst="rect">
            <a:avLst/>
          </a:prstGeom>
        </p:spPr>
      </p:pic>
      <p:sp>
        <p:nvSpPr>
          <p:cNvPr id="3" name="Google Shape;118;p3">
            <a:extLst>
              <a:ext uri="{FF2B5EF4-FFF2-40B4-BE49-F238E27FC236}">
                <a16:creationId xmlns:a16="http://schemas.microsoft.com/office/drawing/2014/main" id="{6AD0A1D8-DE22-8449-4272-573B358FB834}"/>
              </a:ext>
            </a:extLst>
          </p:cNvPr>
          <p:cNvSpPr txBox="1"/>
          <p:nvPr/>
        </p:nvSpPr>
        <p:spPr>
          <a:xfrm>
            <a:off x="8147095" y="452406"/>
            <a:ext cx="3231542" cy="35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 anchor="b">
            <a:spAutoFit/>
          </a:bodyPr>
          <a:lstStyle>
            <a:lvl1pPr>
              <a:lnSpc>
                <a:spcPct val="110000"/>
              </a:lnSpc>
              <a:defRPr sz="3900">
                <a:latin typeface="Jost Medium"/>
                <a:ea typeface="Jost Medium"/>
                <a:cs typeface="Jost Medium"/>
                <a:sym typeface="Jost Medium"/>
              </a:defRPr>
            </a:lvl1pPr>
          </a:lstStyle>
          <a:p>
            <a:pPr algn="r"/>
            <a:r>
              <a:rPr lang="ca-ES" sz="1600" dirty="0">
                <a:solidFill>
                  <a:srgbClr val="7ACDD0"/>
                </a:solidFill>
                <a:latin typeface="Jost" pitchFamily="2" charset="0"/>
                <a:ea typeface="Jost" pitchFamily="2" charset="0"/>
              </a:rPr>
              <a:t>About us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C6B8B1-3C22-1760-9DEE-E216D2703FC5}"/>
              </a:ext>
            </a:extLst>
          </p:cNvPr>
          <p:cNvCxnSpPr>
            <a:cxnSpLocks/>
          </p:cNvCxnSpPr>
          <p:nvPr/>
        </p:nvCxnSpPr>
        <p:spPr>
          <a:xfrm>
            <a:off x="10938367" y="859618"/>
            <a:ext cx="82057" cy="571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Google Shape;118;p3">
            <a:extLst>
              <a:ext uri="{FF2B5EF4-FFF2-40B4-BE49-F238E27FC236}">
                <a16:creationId xmlns:a16="http://schemas.microsoft.com/office/drawing/2014/main" id="{FF635399-D229-75D4-75A8-ADFD516D8C92}"/>
              </a:ext>
            </a:extLst>
          </p:cNvPr>
          <p:cNvSpPr txBox="1"/>
          <p:nvPr/>
        </p:nvSpPr>
        <p:spPr>
          <a:xfrm>
            <a:off x="10491536" y="1498471"/>
            <a:ext cx="1201501" cy="59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 anchor="b">
            <a:spAutoFit/>
          </a:bodyPr>
          <a:lstStyle>
            <a:lvl1pPr>
              <a:lnSpc>
                <a:spcPct val="110000"/>
              </a:lnSpc>
              <a:defRPr sz="3900">
                <a:latin typeface="Jost Medium"/>
                <a:ea typeface="Jost Medium"/>
                <a:cs typeface="Jost Medium"/>
                <a:sym typeface="Jost Medium"/>
              </a:defRPr>
            </a:lvl1pPr>
          </a:lstStyle>
          <a:p>
            <a:pPr algn="r"/>
            <a:r>
              <a:rPr lang="ca-ES" sz="1000" i="1" dirty="0">
                <a:solidFill>
                  <a:schemeClr val="tx1"/>
                </a:solidFill>
                <a:latin typeface="Jost" pitchFamily="2" charset="0"/>
                <a:ea typeface="Jost" pitchFamily="2" charset="0"/>
              </a:rPr>
              <a:t>Can be added to remind the audience which section it is.</a:t>
            </a:r>
          </a:p>
        </p:txBody>
      </p:sp>
    </p:spTree>
    <p:extLst>
      <p:ext uri="{BB962C8B-B14F-4D97-AF65-F5344CB8AC3E}">
        <p14:creationId xmlns:p14="http://schemas.microsoft.com/office/powerpoint/2010/main" val="304623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7">
            <a:extLst>
              <a:ext uri="{FF2B5EF4-FFF2-40B4-BE49-F238E27FC236}">
                <a16:creationId xmlns:a16="http://schemas.microsoft.com/office/drawing/2014/main" id="{F720F76D-2530-3D8A-FA1C-BD3507494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12179" r="44318" b="30715"/>
          <a:stretch/>
        </p:blipFill>
        <p:spPr>
          <a:xfrm>
            <a:off x="1306618" y="1789264"/>
            <a:ext cx="5373886" cy="3916304"/>
          </a:xfrm>
          <a:prstGeom prst="rect">
            <a:avLst/>
          </a:prstGeom>
        </p:spPr>
      </p:pic>
      <p:pic>
        <p:nvPicPr>
          <p:cNvPr id="3" name="Imagen 37">
            <a:extLst>
              <a:ext uri="{FF2B5EF4-FFF2-40B4-BE49-F238E27FC236}">
                <a16:creationId xmlns:a16="http://schemas.microsoft.com/office/drawing/2014/main" id="{22E95D72-2350-E97B-28AB-EB0FD6481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6" t="12180" r="3622" b="39971"/>
          <a:stretch/>
        </p:blipFill>
        <p:spPr>
          <a:xfrm>
            <a:off x="6779805" y="1708521"/>
            <a:ext cx="4048882" cy="3281489"/>
          </a:xfrm>
          <a:prstGeom prst="rect">
            <a:avLst/>
          </a:prstGeom>
        </p:spPr>
      </p:pic>
      <p:sp>
        <p:nvSpPr>
          <p:cNvPr id="5" name="Google Shape;118;p3">
            <a:extLst>
              <a:ext uri="{FF2B5EF4-FFF2-40B4-BE49-F238E27FC236}">
                <a16:creationId xmlns:a16="http://schemas.microsoft.com/office/drawing/2014/main" id="{DE7CB331-3EC6-A88E-0E59-E466E259BF92}"/>
              </a:ext>
            </a:extLst>
          </p:cNvPr>
          <p:cNvSpPr txBox="1"/>
          <p:nvPr/>
        </p:nvSpPr>
        <p:spPr>
          <a:xfrm>
            <a:off x="1207317" y="1403393"/>
            <a:ext cx="4399940" cy="48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 anchor="b">
            <a:spAutoFit/>
          </a:bodyPr>
          <a:lstStyle>
            <a:lvl1pPr>
              <a:lnSpc>
                <a:spcPct val="110000"/>
              </a:lnSpc>
              <a:defRPr sz="3900">
                <a:latin typeface="Jost Medium"/>
                <a:ea typeface="Jost Medium"/>
                <a:cs typeface="Jost Medium"/>
                <a:sym typeface="Jost Medium"/>
              </a:defRPr>
            </a:lvl1pPr>
          </a:lstStyle>
          <a:p>
            <a:r>
              <a:rPr lang="ca-ES" sz="2400" dirty="0">
                <a:solidFill>
                  <a:srgbClr val="7ACDD0"/>
                </a:solidFill>
              </a:rPr>
              <a:t>About us</a:t>
            </a:r>
            <a:endParaRPr sz="2400" dirty="0">
              <a:solidFill>
                <a:srgbClr val="7ACDD0"/>
              </a:solidFill>
            </a:endParaRPr>
          </a:p>
        </p:txBody>
      </p:sp>
      <p:sp>
        <p:nvSpPr>
          <p:cNvPr id="4" name="Google Shape;118;p3">
            <a:extLst>
              <a:ext uri="{FF2B5EF4-FFF2-40B4-BE49-F238E27FC236}">
                <a16:creationId xmlns:a16="http://schemas.microsoft.com/office/drawing/2014/main" id="{C3515CC1-96C1-66E6-1E96-C7D22E24DE1C}"/>
              </a:ext>
            </a:extLst>
          </p:cNvPr>
          <p:cNvSpPr txBox="1"/>
          <p:nvPr/>
        </p:nvSpPr>
        <p:spPr>
          <a:xfrm>
            <a:off x="8147095" y="452406"/>
            <a:ext cx="3231542" cy="35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 anchor="b">
            <a:spAutoFit/>
          </a:bodyPr>
          <a:lstStyle>
            <a:lvl1pPr>
              <a:lnSpc>
                <a:spcPct val="110000"/>
              </a:lnSpc>
              <a:defRPr sz="3900">
                <a:latin typeface="Jost Medium"/>
                <a:ea typeface="Jost Medium"/>
                <a:cs typeface="Jost Medium"/>
                <a:sym typeface="Jost Medium"/>
              </a:defRPr>
            </a:lvl1pPr>
          </a:lstStyle>
          <a:p>
            <a:pPr algn="r"/>
            <a:r>
              <a:rPr lang="ca-ES" sz="1600" dirty="0">
                <a:solidFill>
                  <a:srgbClr val="7ACDD0"/>
                </a:solidFill>
                <a:latin typeface="Jost" pitchFamily="2" charset="0"/>
                <a:ea typeface="Jost" pitchFamily="2" charset="0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2361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D3C77A-AA4F-3334-8040-D0C40CDB41C3}"/>
              </a:ext>
            </a:extLst>
          </p:cNvPr>
          <p:cNvSpPr txBox="1"/>
          <p:nvPr/>
        </p:nvSpPr>
        <p:spPr>
          <a:xfrm>
            <a:off x="1774031" y="960705"/>
            <a:ext cx="914399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Jost" pitchFamily="2" charset="0"/>
              </a:rPr>
              <a:t>To note:</a:t>
            </a:r>
            <a:endParaRPr lang="en-US" sz="1400" b="0" dirty="0">
              <a:effectLst/>
            </a:endParaRPr>
          </a:p>
          <a:p>
            <a:pPr rtl="0"/>
            <a:br>
              <a:rPr lang="en-US" sz="1400" b="0" dirty="0">
                <a:effectLst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Jost" pitchFamily="2" charset="0"/>
              </a:rPr>
              <a:t>The font used is Jost (Jost medium for titles &amp; for highlighting and Jost regular for text)</a:t>
            </a:r>
            <a:endParaRPr lang="en-US" sz="1400" b="0" dirty="0">
              <a:effectLst/>
            </a:endParaRPr>
          </a:p>
          <a:p>
            <a:pPr rtl="0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Jost" pitchFamily="2" charset="0"/>
              </a:rPr>
              <a:t>You can download the Font family for free here as it does not come pre-installed: </a:t>
            </a: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Jost" pitchFamily="2" charset="0"/>
                <a:hlinkClick r:id="rId2"/>
              </a:rPr>
              <a:t>https://fonts.google.com/specimen/Jost</a:t>
            </a:r>
            <a:endParaRPr lang="en-US" sz="1400" b="0" dirty="0">
              <a:effectLst/>
            </a:endParaRPr>
          </a:p>
          <a:p>
            <a:pPr rtl="0"/>
            <a:br>
              <a:rPr lang="en-US" sz="1400" b="0" dirty="0">
                <a:effectLst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Jost" pitchFamily="2" charset="0"/>
              </a:rPr>
              <a:t>Don‘t forget to install it on your computer (as well as in the computer used during the live presentation) after downloading it.</a:t>
            </a:r>
            <a:endParaRPr lang="en-US" sz="1400" b="0" dirty="0">
              <a:effectLst/>
            </a:endParaRPr>
          </a:p>
          <a:p>
            <a:pPr rtl="0"/>
            <a:br>
              <a:rPr lang="en-US" sz="1400" b="0" dirty="0">
                <a:effectLst/>
              </a:rPr>
            </a:br>
            <a:br>
              <a:rPr lang="en-US" sz="1400" b="0" dirty="0">
                <a:effectLst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Jost" pitchFamily="2" charset="0"/>
              </a:rPr>
              <a:t>The identity color of ADVANCE-TB is: </a:t>
            </a:r>
            <a:endParaRPr lang="en-US" sz="1400" b="0" dirty="0">
              <a:effectLst/>
            </a:endParaRPr>
          </a:p>
          <a:p>
            <a:pPr rtl="0"/>
            <a:endParaRPr lang="en-US" sz="1400" b="0" i="0" u="none" strike="noStrike" dirty="0">
              <a:solidFill>
                <a:srgbClr val="000000"/>
              </a:solidFill>
              <a:effectLst/>
              <a:latin typeface="Jost" pitchFamily="2" charset="0"/>
            </a:endParaRPr>
          </a:p>
          <a:p>
            <a:pPr rtl="0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Jost" pitchFamily="2" charset="0"/>
              </a:rPr>
              <a:t>HEX: #7ACDD0</a:t>
            </a:r>
            <a:endParaRPr lang="en-US" sz="1400" b="0" dirty="0">
              <a:effectLst/>
            </a:endParaRPr>
          </a:p>
          <a:p>
            <a:pPr rtl="0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Jost" pitchFamily="2" charset="0"/>
              </a:rPr>
              <a:t>RGB: 122, 205, 208</a:t>
            </a:r>
            <a:r>
              <a:rPr lang="de-DE" sz="1400" b="0" dirty="0">
                <a:effectLst/>
              </a:rPr>
              <a:t> </a:t>
            </a:r>
            <a:br>
              <a:rPr lang="en-US" sz="1400" b="0" dirty="0">
                <a:effectLst/>
              </a:rPr>
            </a:br>
            <a:endParaRPr lang="de-DE" sz="1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8892D-BDB1-3EC1-2574-CDF22BC30BF0}"/>
              </a:ext>
            </a:extLst>
          </p:cNvPr>
          <p:cNvSpPr/>
          <p:nvPr/>
        </p:nvSpPr>
        <p:spPr>
          <a:xfrm>
            <a:off x="3664743" y="3504892"/>
            <a:ext cx="1185862" cy="1185862"/>
          </a:xfrm>
          <a:prstGeom prst="roundRect">
            <a:avLst/>
          </a:prstGeom>
          <a:solidFill>
            <a:srgbClr val="7ACD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A76486-8028-A1E2-1C32-545B1C4ACA9B}"/>
              </a:ext>
            </a:extLst>
          </p:cNvPr>
          <p:cNvSpPr/>
          <p:nvPr/>
        </p:nvSpPr>
        <p:spPr>
          <a:xfrm>
            <a:off x="7628634" y="3501751"/>
            <a:ext cx="954107" cy="954107"/>
          </a:xfrm>
          <a:prstGeom prst="roundRect">
            <a:avLst/>
          </a:prstGeom>
          <a:solidFill>
            <a:srgbClr val="005C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26590-8FB7-050E-2A5F-054D4BEC71E0}"/>
              </a:ext>
            </a:extLst>
          </p:cNvPr>
          <p:cNvSpPr txBox="1"/>
          <p:nvPr/>
        </p:nvSpPr>
        <p:spPr>
          <a:xfrm>
            <a:off x="5754590" y="3056563"/>
            <a:ext cx="39433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Jost" pitchFamily="2" charset="0"/>
              </a:rPr>
              <a:t>Other colors of ADVANCE-TB are also: </a:t>
            </a:r>
            <a:endParaRPr lang="en-US" sz="1400" b="0" dirty="0">
              <a:effectLst/>
            </a:endParaRPr>
          </a:p>
          <a:p>
            <a:pPr rtl="0"/>
            <a:endParaRPr lang="en-US" sz="1400" b="0" i="0" u="none" strike="noStrike" dirty="0">
              <a:solidFill>
                <a:srgbClr val="000000"/>
              </a:solidFill>
              <a:effectLst/>
              <a:latin typeface="Jost" pitchFamily="2" charset="0"/>
            </a:endParaRPr>
          </a:p>
          <a:p>
            <a:pPr rtl="0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Jost" pitchFamily="2" charset="0"/>
              </a:rPr>
              <a:t>HEX: #005C6D</a:t>
            </a:r>
          </a:p>
          <a:p>
            <a:pPr rtl="0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Jost" pitchFamily="2" charset="0"/>
              </a:rPr>
              <a:t>RGB: 0, 92, 109</a:t>
            </a:r>
            <a:r>
              <a:rPr lang="de-DE" sz="1400" b="0" dirty="0">
                <a:effectLst/>
              </a:rPr>
              <a:t> </a:t>
            </a:r>
            <a:endParaRPr lang="de-DE" sz="1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136176-03EA-7249-C567-2190232AB54A}"/>
              </a:ext>
            </a:extLst>
          </p:cNvPr>
          <p:cNvSpPr/>
          <p:nvPr/>
        </p:nvSpPr>
        <p:spPr>
          <a:xfrm>
            <a:off x="7628635" y="4627025"/>
            <a:ext cx="954107" cy="954107"/>
          </a:xfrm>
          <a:prstGeom prst="roundRect">
            <a:avLst/>
          </a:prstGeom>
          <a:solidFill>
            <a:srgbClr val="EAB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E1029-8AF9-9A4F-7A5B-D8E808DF623C}"/>
              </a:ext>
            </a:extLst>
          </p:cNvPr>
          <p:cNvSpPr txBox="1"/>
          <p:nvPr/>
        </p:nvSpPr>
        <p:spPr>
          <a:xfrm>
            <a:off x="5754590" y="4663041"/>
            <a:ext cx="1924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Jost" pitchFamily="2" charset="0"/>
              </a:rPr>
              <a:t>HEX: #EAB49A</a:t>
            </a:r>
          </a:p>
          <a:p>
            <a:pPr rtl="0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Jost" pitchFamily="2" charset="0"/>
              </a:rPr>
              <a:t>RGB</a:t>
            </a:r>
            <a:r>
              <a:rPr lang="de-DE" sz="1400" b="0" i="0" u="none" strike="noStrike" dirty="0">
                <a:solidFill>
                  <a:srgbClr val="000000"/>
                </a:solidFill>
                <a:effectLst/>
                <a:latin typeface="Jost" pitchFamily="2" charset="0"/>
              </a:rPr>
              <a:t>: 234, 181, 154</a:t>
            </a:r>
            <a:endParaRPr lang="de-DE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6A5214-D8EE-5A86-5729-EF2428087487}"/>
              </a:ext>
            </a:extLst>
          </p:cNvPr>
          <p:cNvSpPr txBox="1"/>
          <p:nvPr/>
        </p:nvSpPr>
        <p:spPr>
          <a:xfrm>
            <a:off x="1774031" y="5995715"/>
            <a:ext cx="8284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de-DE" sz="1400" dirty="0">
                <a:latin typeface="Jost" pitchFamily="2" charset="0"/>
              </a:rPr>
              <a:t>On the „Resources – Communication Kit“ section of our website you can find the </a:t>
            </a:r>
            <a:r>
              <a:rPr lang="de-DE" sz="1400" dirty="0">
                <a:latin typeface="Josefin Sans Medium" pitchFamily="2" charset="0"/>
              </a:rPr>
              <a:t>visual identity guide </a:t>
            </a:r>
            <a:r>
              <a:rPr lang="de-DE" sz="1400" dirty="0">
                <a:latin typeface="Jost" pitchFamily="2" charset="0"/>
              </a:rPr>
              <a:t>with more details.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0979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8614-9669-1082-10FD-1754259A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672FD-332C-A19B-B9D0-F18F9B0D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29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F7B6D-4786-DBDF-7F9C-ECF3471B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70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976A-E3BC-9847-1551-1A9316AC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72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1F2CD8-C0D5-28C4-F381-7306C8ACB3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FB33B8-2014-9B29-7CDC-19669F4C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65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F4DB-919B-15A5-E735-BA822F2B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76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E6F7-ADC6-A6FE-B80A-C5678393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80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6BF1BB-45BF-4D5D-4DCB-D13B530EF6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D09BE3-29A7-5797-ED63-E7966E19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84047"/>
      </p:ext>
    </p:extLst>
  </p:cSld>
  <p:clrMapOvr>
    <a:masterClrMapping/>
  </p:clrMapOvr>
</p:sld>
</file>

<file path=ppt/theme/theme1.xml><?xml version="1.0" encoding="utf-8"?>
<a:theme xmlns:a="http://schemas.openxmlformats.org/drawingml/2006/main" name="ADVANCE-TB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401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Josefin Sans Medium</vt:lpstr>
      <vt:lpstr>Jost</vt:lpstr>
      <vt:lpstr>Jost Medium</vt:lpstr>
      <vt:lpstr>ADVANCE-TB</vt:lpstr>
      <vt:lpstr>Title of the talk/event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of the talk, event or personal message</vt:lpstr>
      <vt:lpstr>Examples</vt:lpstr>
      <vt:lpstr>PowerPoint Presentation</vt:lpstr>
      <vt:lpstr>Outline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</dc:creator>
  <cp:lastModifiedBy>Raquel Villar Hernández</cp:lastModifiedBy>
  <cp:revision>22</cp:revision>
  <cp:lastPrinted>2023-12-01T10:04:22Z</cp:lastPrinted>
  <dcterms:modified xsi:type="dcterms:W3CDTF">2025-02-14T08:23:57Z</dcterms:modified>
</cp:coreProperties>
</file>